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63" r:id="rId5"/>
    <p:sldId id="259" r:id="rId6"/>
    <p:sldId id="264" r:id="rId7"/>
    <p:sldId id="260" r:id="rId8"/>
    <p:sldId id="261" r:id="rId9"/>
    <p:sldId id="268" r:id="rId10"/>
    <p:sldId id="262" r:id="rId11"/>
    <p:sldId id="265" r:id="rId12"/>
    <p:sldId id="270" r:id="rId13"/>
    <p:sldId id="26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C5EFA3-DF74-4FAD-8D43-BED3C7889F7F}" v="207" dt="2024-09-04T20:41:42.0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66434" autoAdjust="0"/>
  </p:normalViewPr>
  <p:slideViewPr>
    <p:cSldViewPr snapToGrid="0">
      <p:cViewPr varScale="1">
        <p:scale>
          <a:sx n="58" d="100"/>
          <a:sy n="58" d="100"/>
        </p:scale>
        <p:origin x="160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nya Doherty | SAMRC" userId="1ee5b567-4d7d-4684-84c5-4e2392a4bf77" providerId="ADAL" clId="{F7C5EFA3-DF74-4FAD-8D43-BED3C7889F7F}"/>
    <pc:docChg chg="undo custSel addSld delSld modSld sldOrd">
      <pc:chgData name="Tanya Doherty | SAMRC" userId="1ee5b567-4d7d-4684-84c5-4e2392a4bf77" providerId="ADAL" clId="{F7C5EFA3-DF74-4FAD-8D43-BED3C7889F7F}" dt="2024-09-04T20:41:42.080" v="5961" actId="20577"/>
      <pc:docMkLst>
        <pc:docMk/>
      </pc:docMkLst>
      <pc:sldChg chg="addSp delSp modSp mod setBg">
        <pc:chgData name="Tanya Doherty | SAMRC" userId="1ee5b567-4d7d-4684-84c5-4e2392a4bf77" providerId="ADAL" clId="{F7C5EFA3-DF74-4FAD-8D43-BED3C7889F7F}" dt="2024-09-02T06:27:15.916" v="2764" actId="26606"/>
        <pc:sldMkLst>
          <pc:docMk/>
          <pc:sldMk cId="1476946234" sldId="257"/>
        </pc:sldMkLst>
        <pc:spChg chg="mod">
          <ac:chgData name="Tanya Doherty | SAMRC" userId="1ee5b567-4d7d-4684-84c5-4e2392a4bf77" providerId="ADAL" clId="{F7C5EFA3-DF74-4FAD-8D43-BED3C7889F7F}" dt="2024-09-02T06:27:15.895" v="2763" actId="26606"/>
          <ac:spMkLst>
            <pc:docMk/>
            <pc:sldMk cId="1476946234" sldId="257"/>
            <ac:spMk id="2" creationId="{4A737F51-7E48-29D5-2417-D80C54568133}"/>
          </ac:spMkLst>
        </pc:spChg>
        <pc:spChg chg="del mod">
          <ac:chgData name="Tanya Doherty | SAMRC" userId="1ee5b567-4d7d-4684-84c5-4e2392a4bf77" providerId="ADAL" clId="{F7C5EFA3-DF74-4FAD-8D43-BED3C7889F7F}" dt="2024-09-02T06:27:15.916" v="2764" actId="26606"/>
          <ac:spMkLst>
            <pc:docMk/>
            <pc:sldMk cId="1476946234" sldId="257"/>
            <ac:spMk id="3" creationId="{E6C2A79E-503B-16EC-9068-13F531D38811}"/>
          </ac:spMkLst>
        </pc:spChg>
        <pc:spChg chg="add del">
          <ac:chgData name="Tanya Doherty | SAMRC" userId="1ee5b567-4d7d-4684-84c5-4e2392a4bf77" providerId="ADAL" clId="{F7C5EFA3-DF74-4FAD-8D43-BED3C7889F7F}" dt="2024-09-02T06:27:15.895" v="2763" actId="26606"/>
          <ac:spMkLst>
            <pc:docMk/>
            <pc:sldMk cId="1476946234" sldId="257"/>
            <ac:spMk id="8" creationId="{5C8908E2-EE49-44D2-9428-A28D2312A8D5}"/>
          </ac:spMkLst>
        </pc:spChg>
        <pc:spChg chg="add del">
          <ac:chgData name="Tanya Doherty | SAMRC" userId="1ee5b567-4d7d-4684-84c5-4e2392a4bf77" providerId="ADAL" clId="{F7C5EFA3-DF74-4FAD-8D43-BED3C7889F7F}" dt="2024-09-02T06:27:15.895" v="2763" actId="26606"/>
          <ac:spMkLst>
            <pc:docMk/>
            <pc:sldMk cId="1476946234" sldId="257"/>
            <ac:spMk id="14" creationId="{BD92035A-AA2F-4CD8-A556-1CE8BDEC75BD}"/>
          </ac:spMkLst>
        </pc:spChg>
        <pc:spChg chg="add del">
          <ac:chgData name="Tanya Doherty | SAMRC" userId="1ee5b567-4d7d-4684-84c5-4e2392a4bf77" providerId="ADAL" clId="{F7C5EFA3-DF74-4FAD-8D43-BED3C7889F7F}" dt="2024-09-02T06:27:15.895" v="2763" actId="26606"/>
          <ac:spMkLst>
            <pc:docMk/>
            <pc:sldMk cId="1476946234" sldId="257"/>
            <ac:spMk id="16" creationId="{ED888B23-07FA-482A-96DF-47E31AF1A603}"/>
          </ac:spMkLst>
        </pc:spChg>
        <pc:grpChg chg="add del">
          <ac:chgData name="Tanya Doherty | SAMRC" userId="1ee5b567-4d7d-4684-84c5-4e2392a4bf77" providerId="ADAL" clId="{F7C5EFA3-DF74-4FAD-8D43-BED3C7889F7F}" dt="2024-09-02T06:27:15.895" v="2763" actId="26606"/>
          <ac:grpSpMkLst>
            <pc:docMk/>
            <pc:sldMk cId="1476946234" sldId="257"/>
            <ac:grpSpMk id="10" creationId="{5D1A9D8B-3117-4D9D-BDA4-DD81895098B0}"/>
          </ac:grpSpMkLst>
        </pc:grpChg>
        <pc:graphicFrameChg chg="add">
          <ac:chgData name="Tanya Doherty | SAMRC" userId="1ee5b567-4d7d-4684-84c5-4e2392a4bf77" providerId="ADAL" clId="{F7C5EFA3-DF74-4FAD-8D43-BED3C7889F7F}" dt="2024-09-02T06:27:15.916" v="2764" actId="26606"/>
          <ac:graphicFrameMkLst>
            <pc:docMk/>
            <pc:sldMk cId="1476946234" sldId="257"/>
            <ac:graphicFrameMk id="5" creationId="{8CAE9180-FDEF-0B51-6117-74D48BF76CC2}"/>
          </ac:graphicFrameMkLst>
        </pc:graphicFrameChg>
      </pc:sldChg>
      <pc:sldChg chg="addSp delSp modSp new mod setBg">
        <pc:chgData name="Tanya Doherty | SAMRC" userId="1ee5b567-4d7d-4684-84c5-4e2392a4bf77" providerId="ADAL" clId="{F7C5EFA3-DF74-4FAD-8D43-BED3C7889F7F}" dt="2024-09-04T20:29:55.402" v="5933" actId="478"/>
        <pc:sldMkLst>
          <pc:docMk/>
          <pc:sldMk cId="1745400943" sldId="258"/>
        </pc:sldMkLst>
        <pc:spChg chg="mod">
          <ac:chgData name="Tanya Doherty | SAMRC" userId="1ee5b567-4d7d-4684-84c5-4e2392a4bf77" providerId="ADAL" clId="{F7C5EFA3-DF74-4FAD-8D43-BED3C7889F7F}" dt="2024-09-02T06:27:53.916" v="2771" actId="26606"/>
          <ac:spMkLst>
            <pc:docMk/>
            <pc:sldMk cId="1745400943" sldId="258"/>
            <ac:spMk id="2" creationId="{CE386068-0F64-3F12-A822-BCCB3A275221}"/>
          </ac:spMkLst>
        </pc:spChg>
        <pc:spChg chg="add del mod">
          <ac:chgData name="Tanya Doherty | SAMRC" userId="1ee5b567-4d7d-4684-84c5-4e2392a4bf77" providerId="ADAL" clId="{F7C5EFA3-DF74-4FAD-8D43-BED3C7889F7F}" dt="2024-09-02T06:27:53.916" v="2771" actId="26606"/>
          <ac:spMkLst>
            <pc:docMk/>
            <pc:sldMk cId="1745400943" sldId="258"/>
            <ac:spMk id="3" creationId="{33CCA91D-B987-A872-8BB6-7A4E487DF538}"/>
          </ac:spMkLst>
        </pc:spChg>
        <pc:spChg chg="add del">
          <ac:chgData name="Tanya Doherty | SAMRC" userId="1ee5b567-4d7d-4684-84c5-4e2392a4bf77" providerId="ADAL" clId="{F7C5EFA3-DF74-4FAD-8D43-BED3C7889F7F}" dt="2024-09-02T06:27:53.893" v="2770" actId="26606"/>
          <ac:spMkLst>
            <pc:docMk/>
            <pc:sldMk cId="1745400943" sldId="258"/>
            <ac:spMk id="8" creationId="{70DFC902-7D23-471A-B557-B6B6917D7A0D}"/>
          </ac:spMkLst>
        </pc:spChg>
        <pc:spChg chg="add del">
          <ac:chgData name="Tanya Doherty | SAMRC" userId="1ee5b567-4d7d-4684-84c5-4e2392a4bf77" providerId="ADAL" clId="{F7C5EFA3-DF74-4FAD-8D43-BED3C7889F7F}" dt="2024-09-02T06:27:35.058" v="2766" actId="26606"/>
          <ac:spMkLst>
            <pc:docMk/>
            <pc:sldMk cId="1745400943" sldId="258"/>
            <ac:spMk id="9" creationId="{BACC6370-2D7E-4714-9D71-7542949D7D5D}"/>
          </ac:spMkLst>
        </pc:spChg>
        <pc:spChg chg="add del">
          <ac:chgData name="Tanya Doherty | SAMRC" userId="1ee5b567-4d7d-4684-84c5-4e2392a4bf77" providerId="ADAL" clId="{F7C5EFA3-DF74-4FAD-8D43-BED3C7889F7F}" dt="2024-09-02T06:27:53.893" v="2770" actId="26606"/>
          <ac:spMkLst>
            <pc:docMk/>
            <pc:sldMk cId="1745400943" sldId="258"/>
            <ac:spMk id="10" creationId="{A55D5633-D557-4DCA-982C-FF36EB7A1C00}"/>
          </ac:spMkLst>
        </pc:spChg>
        <pc:spChg chg="add del">
          <ac:chgData name="Tanya Doherty | SAMRC" userId="1ee5b567-4d7d-4684-84c5-4e2392a4bf77" providerId="ADAL" clId="{F7C5EFA3-DF74-4FAD-8D43-BED3C7889F7F}" dt="2024-09-02T06:27:35.058" v="2766" actId="26606"/>
          <ac:spMkLst>
            <pc:docMk/>
            <pc:sldMk cId="1745400943" sldId="258"/>
            <ac:spMk id="11" creationId="{F68B3F68-107C-434F-AA38-110D5EA91B85}"/>
          </ac:spMkLst>
        </pc:spChg>
        <pc:spChg chg="add del">
          <ac:chgData name="Tanya Doherty | SAMRC" userId="1ee5b567-4d7d-4684-84c5-4e2392a4bf77" providerId="ADAL" clId="{F7C5EFA3-DF74-4FAD-8D43-BED3C7889F7F}" dt="2024-09-02T06:27:53.893" v="2770" actId="26606"/>
          <ac:spMkLst>
            <pc:docMk/>
            <pc:sldMk cId="1745400943" sldId="258"/>
            <ac:spMk id="12" creationId="{450D3AD2-FA80-415F-A9CE-54D884561CD7}"/>
          </ac:spMkLst>
        </pc:spChg>
        <pc:spChg chg="add del">
          <ac:chgData name="Tanya Doherty | SAMRC" userId="1ee5b567-4d7d-4684-84c5-4e2392a4bf77" providerId="ADAL" clId="{F7C5EFA3-DF74-4FAD-8D43-BED3C7889F7F}" dt="2024-09-02T06:27:35.058" v="2766" actId="26606"/>
          <ac:spMkLst>
            <pc:docMk/>
            <pc:sldMk cId="1745400943" sldId="258"/>
            <ac:spMk id="13" creationId="{AAD0DBB9-1A4B-4391-81D4-CB19F9AB918A}"/>
          </ac:spMkLst>
        </pc:spChg>
        <pc:spChg chg="add del">
          <ac:chgData name="Tanya Doherty | SAMRC" userId="1ee5b567-4d7d-4684-84c5-4e2392a4bf77" providerId="ADAL" clId="{F7C5EFA3-DF74-4FAD-8D43-BED3C7889F7F}" dt="2024-09-02T06:27:35.058" v="2766" actId="26606"/>
          <ac:spMkLst>
            <pc:docMk/>
            <pc:sldMk cId="1745400943" sldId="258"/>
            <ac:spMk id="15" creationId="{063BBA22-50EA-4C4D-BE05-F1CE4E63AA56}"/>
          </ac:spMkLst>
        </pc:spChg>
        <pc:spChg chg="add del">
          <ac:chgData name="Tanya Doherty | SAMRC" userId="1ee5b567-4d7d-4684-84c5-4e2392a4bf77" providerId="ADAL" clId="{F7C5EFA3-DF74-4FAD-8D43-BED3C7889F7F}" dt="2024-09-02T06:27:45.402" v="2768" actId="26606"/>
          <ac:spMkLst>
            <pc:docMk/>
            <pc:sldMk cId="1745400943" sldId="258"/>
            <ac:spMk id="17" creationId="{53B021B3-DE93-4AB7-8A18-CF5F1CED88B8}"/>
          </ac:spMkLst>
        </pc:spChg>
        <pc:spChg chg="add del">
          <ac:chgData name="Tanya Doherty | SAMRC" userId="1ee5b567-4d7d-4684-84c5-4e2392a4bf77" providerId="ADAL" clId="{F7C5EFA3-DF74-4FAD-8D43-BED3C7889F7F}" dt="2024-09-02T06:27:45.402" v="2768" actId="26606"/>
          <ac:spMkLst>
            <pc:docMk/>
            <pc:sldMk cId="1745400943" sldId="258"/>
            <ac:spMk id="18" creationId="{52D502E5-F6B4-4D58-B4AE-FC466FF15EE8}"/>
          </ac:spMkLst>
        </pc:spChg>
        <pc:spChg chg="add del">
          <ac:chgData name="Tanya Doherty | SAMRC" userId="1ee5b567-4d7d-4684-84c5-4e2392a4bf77" providerId="ADAL" clId="{F7C5EFA3-DF74-4FAD-8D43-BED3C7889F7F}" dt="2024-09-02T06:27:45.402" v="2768" actId="26606"/>
          <ac:spMkLst>
            <pc:docMk/>
            <pc:sldMk cId="1745400943" sldId="258"/>
            <ac:spMk id="19" creationId="{9DECDBF4-02B6-4BB4-B65B-B8107AD6A9E8}"/>
          </ac:spMkLst>
        </pc:spChg>
        <pc:spChg chg="add del">
          <ac:chgData name="Tanya Doherty | SAMRC" userId="1ee5b567-4d7d-4684-84c5-4e2392a4bf77" providerId="ADAL" clId="{F7C5EFA3-DF74-4FAD-8D43-BED3C7889F7F}" dt="2024-09-02T06:27:53.893" v="2770" actId="26606"/>
          <ac:spMkLst>
            <pc:docMk/>
            <pc:sldMk cId="1745400943" sldId="258"/>
            <ac:spMk id="22" creationId="{33CCA91D-B987-A872-8BB6-7A4E487DF538}"/>
          </ac:spMkLst>
        </pc:spChg>
        <pc:spChg chg="add">
          <ac:chgData name="Tanya Doherty | SAMRC" userId="1ee5b567-4d7d-4684-84c5-4e2392a4bf77" providerId="ADAL" clId="{F7C5EFA3-DF74-4FAD-8D43-BED3C7889F7F}" dt="2024-09-02T06:27:53.916" v="2771" actId="26606"/>
          <ac:spMkLst>
            <pc:docMk/>
            <pc:sldMk cId="1745400943" sldId="258"/>
            <ac:spMk id="24" creationId="{D93394DA-E684-47C2-9020-13225823F40A}"/>
          </ac:spMkLst>
        </pc:spChg>
        <pc:graphicFrameChg chg="add del">
          <ac:chgData name="Tanya Doherty | SAMRC" userId="1ee5b567-4d7d-4684-84c5-4e2392a4bf77" providerId="ADAL" clId="{F7C5EFA3-DF74-4FAD-8D43-BED3C7889F7F}" dt="2024-09-02T06:27:35.058" v="2766" actId="26606"/>
          <ac:graphicFrameMkLst>
            <pc:docMk/>
            <pc:sldMk cId="1745400943" sldId="258"/>
            <ac:graphicFrameMk id="5" creationId="{A0068AEE-BB23-71B2-A954-782CF135663D}"/>
          </ac:graphicFrameMkLst>
        </pc:graphicFrameChg>
        <pc:graphicFrameChg chg="add del">
          <ac:chgData name="Tanya Doherty | SAMRC" userId="1ee5b567-4d7d-4684-84c5-4e2392a4bf77" providerId="ADAL" clId="{F7C5EFA3-DF74-4FAD-8D43-BED3C7889F7F}" dt="2024-09-02T06:27:45.402" v="2768" actId="26606"/>
          <ac:graphicFrameMkLst>
            <pc:docMk/>
            <pc:sldMk cId="1745400943" sldId="258"/>
            <ac:graphicFrameMk id="20" creationId="{F0307F01-C2D4-154E-3EAC-610B4C0F7C1B}"/>
          </ac:graphicFrameMkLst>
        </pc:graphicFrameChg>
        <pc:graphicFrameChg chg="add mod">
          <ac:chgData name="Tanya Doherty | SAMRC" userId="1ee5b567-4d7d-4684-84c5-4e2392a4bf77" providerId="ADAL" clId="{F7C5EFA3-DF74-4FAD-8D43-BED3C7889F7F}" dt="2024-09-02T13:52:02.297" v="3761" actId="14100"/>
          <ac:graphicFrameMkLst>
            <pc:docMk/>
            <pc:sldMk cId="1745400943" sldId="258"/>
            <ac:graphicFrameMk id="25" creationId="{6DD11ECD-05CA-C2D3-72FE-B491A4010D84}"/>
          </ac:graphicFrameMkLst>
        </pc:graphicFrameChg>
        <pc:picChg chg="add del">
          <ac:chgData name="Tanya Doherty | SAMRC" userId="1ee5b567-4d7d-4684-84c5-4e2392a4bf77" providerId="ADAL" clId="{F7C5EFA3-DF74-4FAD-8D43-BED3C7889F7F}" dt="2024-09-02T06:27:56.686" v="2772" actId="478"/>
          <ac:picMkLst>
            <pc:docMk/>
            <pc:sldMk cId="1745400943" sldId="258"/>
            <ac:picMk id="6" creationId="{18FC70ED-1129-C75F-897A-45693E43308B}"/>
          </ac:picMkLst>
        </pc:picChg>
        <pc:picChg chg="add del mod">
          <ac:chgData name="Tanya Doherty | SAMRC" userId="1ee5b567-4d7d-4684-84c5-4e2392a4bf77" providerId="ADAL" clId="{F7C5EFA3-DF74-4FAD-8D43-BED3C7889F7F}" dt="2024-09-04T20:29:55.402" v="5933" actId="478"/>
          <ac:picMkLst>
            <pc:docMk/>
            <pc:sldMk cId="1745400943" sldId="258"/>
            <ac:picMk id="1025" creationId="{2D4964FB-CABA-9E5E-324B-C26BFBF235FA}"/>
          </ac:picMkLst>
        </pc:picChg>
      </pc:sldChg>
      <pc:sldChg chg="addSp delSp modSp new mod setBg modNotesTx">
        <pc:chgData name="Tanya Doherty | SAMRC" userId="1ee5b567-4d7d-4684-84c5-4e2392a4bf77" providerId="ADAL" clId="{F7C5EFA3-DF74-4FAD-8D43-BED3C7889F7F}" dt="2024-09-03T14:54:19.298" v="5722" actId="20577"/>
        <pc:sldMkLst>
          <pc:docMk/>
          <pc:sldMk cId="1954872163" sldId="259"/>
        </pc:sldMkLst>
        <pc:spChg chg="mod">
          <ac:chgData name="Tanya Doherty | SAMRC" userId="1ee5b567-4d7d-4684-84c5-4e2392a4bf77" providerId="ADAL" clId="{F7C5EFA3-DF74-4FAD-8D43-BED3C7889F7F}" dt="2024-09-02T06:30:44.281" v="2792" actId="26606"/>
          <ac:spMkLst>
            <pc:docMk/>
            <pc:sldMk cId="1954872163" sldId="259"/>
            <ac:spMk id="2" creationId="{59856947-37DC-0287-408D-27ED0CA61939}"/>
          </ac:spMkLst>
        </pc:spChg>
        <pc:spChg chg="add del mod">
          <ac:chgData name="Tanya Doherty | SAMRC" userId="1ee5b567-4d7d-4684-84c5-4e2392a4bf77" providerId="ADAL" clId="{F7C5EFA3-DF74-4FAD-8D43-BED3C7889F7F}" dt="2024-09-02T06:31:07.845" v="2796" actId="14100"/>
          <ac:spMkLst>
            <pc:docMk/>
            <pc:sldMk cId="1954872163" sldId="259"/>
            <ac:spMk id="3" creationId="{1024D818-1F59-4579-030B-179268C6978C}"/>
          </ac:spMkLst>
        </pc:spChg>
        <pc:spChg chg="add del">
          <ac:chgData name="Tanya Doherty | SAMRC" userId="1ee5b567-4d7d-4684-84c5-4e2392a4bf77" providerId="ADAL" clId="{F7C5EFA3-DF74-4FAD-8D43-BED3C7889F7F}" dt="2024-09-02T06:28:48.868" v="2779" actId="26606"/>
          <ac:spMkLst>
            <pc:docMk/>
            <pc:sldMk cId="1954872163" sldId="259"/>
            <ac:spMk id="7" creationId="{DB304A14-32D0-4873-B914-423ED7B8DAFD}"/>
          </ac:spMkLst>
        </pc:spChg>
        <pc:spChg chg="add del">
          <ac:chgData name="Tanya Doherty | SAMRC" userId="1ee5b567-4d7d-4684-84c5-4e2392a4bf77" providerId="ADAL" clId="{F7C5EFA3-DF74-4FAD-8D43-BED3C7889F7F}" dt="2024-09-02T06:28:36.003" v="2775" actId="26606"/>
          <ac:spMkLst>
            <pc:docMk/>
            <pc:sldMk cId="1954872163" sldId="259"/>
            <ac:spMk id="8" creationId="{B6CDA21F-E7AF-4C75-8395-33F58D5B0E45}"/>
          </ac:spMkLst>
        </pc:spChg>
        <pc:spChg chg="add del">
          <ac:chgData name="Tanya Doherty | SAMRC" userId="1ee5b567-4d7d-4684-84c5-4e2392a4bf77" providerId="ADAL" clId="{F7C5EFA3-DF74-4FAD-8D43-BED3C7889F7F}" dt="2024-09-02T06:30:33.217" v="2791" actId="26606"/>
          <ac:spMkLst>
            <pc:docMk/>
            <pc:sldMk cId="1954872163" sldId="259"/>
            <ac:spMk id="11" creationId="{F68B3F68-107C-434F-AA38-110D5EA91B85}"/>
          </ac:spMkLst>
        </pc:spChg>
        <pc:spChg chg="add del">
          <ac:chgData name="Tanya Doherty | SAMRC" userId="1ee5b567-4d7d-4684-84c5-4e2392a4bf77" providerId="ADAL" clId="{F7C5EFA3-DF74-4FAD-8D43-BED3C7889F7F}" dt="2024-09-02T06:28:48.868" v="2779" actId="26606"/>
          <ac:spMkLst>
            <pc:docMk/>
            <pc:sldMk cId="1954872163" sldId="259"/>
            <ac:spMk id="12" creationId="{1D460C86-854F-4FB3-ABC2-E823D8FEB9DB}"/>
          </ac:spMkLst>
        </pc:spChg>
        <pc:spChg chg="add del">
          <ac:chgData name="Tanya Doherty | SAMRC" userId="1ee5b567-4d7d-4684-84c5-4e2392a4bf77" providerId="ADAL" clId="{F7C5EFA3-DF74-4FAD-8D43-BED3C7889F7F}" dt="2024-09-02T06:30:33.217" v="2791" actId="26606"/>
          <ac:spMkLst>
            <pc:docMk/>
            <pc:sldMk cId="1954872163" sldId="259"/>
            <ac:spMk id="13" creationId="{AAD0DBB9-1A4B-4391-81D4-CB19F9AB918A}"/>
          </ac:spMkLst>
        </pc:spChg>
        <pc:spChg chg="add del">
          <ac:chgData name="Tanya Doherty | SAMRC" userId="1ee5b567-4d7d-4684-84c5-4e2392a4bf77" providerId="ADAL" clId="{F7C5EFA3-DF74-4FAD-8D43-BED3C7889F7F}" dt="2024-09-02T06:28:48.868" v="2779" actId="26606"/>
          <ac:spMkLst>
            <pc:docMk/>
            <pc:sldMk cId="1954872163" sldId="259"/>
            <ac:spMk id="14" creationId="{BB48116A-278A-4CC5-89D3-9DE8E8FF1245}"/>
          </ac:spMkLst>
        </pc:spChg>
        <pc:spChg chg="add del">
          <ac:chgData name="Tanya Doherty | SAMRC" userId="1ee5b567-4d7d-4684-84c5-4e2392a4bf77" providerId="ADAL" clId="{F7C5EFA3-DF74-4FAD-8D43-BED3C7889F7F}" dt="2024-09-02T06:28:36.003" v="2775" actId="26606"/>
          <ac:spMkLst>
            <pc:docMk/>
            <pc:sldMk cId="1954872163" sldId="259"/>
            <ac:spMk id="15" creationId="{D5B0017B-2ECA-49AF-B397-DC140825DF8D}"/>
          </ac:spMkLst>
        </pc:spChg>
        <pc:spChg chg="add del">
          <ac:chgData name="Tanya Doherty | SAMRC" userId="1ee5b567-4d7d-4684-84c5-4e2392a4bf77" providerId="ADAL" clId="{F7C5EFA3-DF74-4FAD-8D43-BED3C7889F7F}" dt="2024-09-02T06:30:33.217" v="2791" actId="26606"/>
          <ac:spMkLst>
            <pc:docMk/>
            <pc:sldMk cId="1954872163" sldId="259"/>
            <ac:spMk id="16" creationId="{BACC6370-2D7E-4714-9D71-7542949D7D5D}"/>
          </ac:spMkLst>
        </pc:spChg>
        <pc:spChg chg="add del">
          <ac:chgData name="Tanya Doherty | SAMRC" userId="1ee5b567-4d7d-4684-84c5-4e2392a4bf77" providerId="ADAL" clId="{F7C5EFA3-DF74-4FAD-8D43-BED3C7889F7F}" dt="2024-09-02T06:30:33.217" v="2791" actId="26606"/>
          <ac:spMkLst>
            <pc:docMk/>
            <pc:sldMk cId="1954872163" sldId="259"/>
            <ac:spMk id="18" creationId="{063BBA22-50EA-4C4D-BE05-F1CE4E63AA56}"/>
          </ac:spMkLst>
        </pc:spChg>
        <pc:spChg chg="add">
          <ac:chgData name="Tanya Doherty | SAMRC" userId="1ee5b567-4d7d-4684-84c5-4e2392a4bf77" providerId="ADAL" clId="{F7C5EFA3-DF74-4FAD-8D43-BED3C7889F7F}" dt="2024-09-02T06:30:44.281" v="2792" actId="26606"/>
          <ac:spMkLst>
            <pc:docMk/>
            <pc:sldMk cId="1954872163" sldId="259"/>
            <ac:spMk id="20" creationId="{100EDD19-6802-4EC3-95CE-CFFAB042CFD6}"/>
          </ac:spMkLst>
        </pc:spChg>
        <pc:spChg chg="add">
          <ac:chgData name="Tanya Doherty | SAMRC" userId="1ee5b567-4d7d-4684-84c5-4e2392a4bf77" providerId="ADAL" clId="{F7C5EFA3-DF74-4FAD-8D43-BED3C7889F7F}" dt="2024-09-02T06:30:44.281" v="2792" actId="26606"/>
          <ac:spMkLst>
            <pc:docMk/>
            <pc:sldMk cId="1954872163" sldId="259"/>
            <ac:spMk id="21" creationId="{DB17E863-922E-4C26-BD64-E8FD41D28661}"/>
          </ac:spMkLst>
        </pc:spChg>
        <pc:spChg chg="add del">
          <ac:chgData name="Tanya Doherty | SAMRC" userId="1ee5b567-4d7d-4684-84c5-4e2392a4bf77" providerId="ADAL" clId="{F7C5EFA3-DF74-4FAD-8D43-BED3C7889F7F}" dt="2024-09-02T06:30:28.224" v="2790" actId="26606"/>
          <ac:spMkLst>
            <pc:docMk/>
            <pc:sldMk cId="1954872163" sldId="259"/>
            <ac:spMk id="24" creationId="{35DB3719-6FDC-4E5D-891D-FF40B7300F64}"/>
          </ac:spMkLst>
        </pc:spChg>
        <pc:spChg chg="add del">
          <ac:chgData name="Tanya Doherty | SAMRC" userId="1ee5b567-4d7d-4684-84c5-4e2392a4bf77" providerId="ADAL" clId="{F7C5EFA3-DF74-4FAD-8D43-BED3C7889F7F}" dt="2024-09-02T06:30:28.224" v="2790" actId="26606"/>
          <ac:spMkLst>
            <pc:docMk/>
            <pc:sldMk cId="1954872163" sldId="259"/>
            <ac:spMk id="26" creationId="{E0CBAC23-2E3F-4A90-BA59-F8299F6A5439}"/>
          </ac:spMkLst>
        </pc:spChg>
        <pc:grpChg chg="add del">
          <ac:chgData name="Tanya Doherty | SAMRC" userId="1ee5b567-4d7d-4684-84c5-4e2392a4bf77" providerId="ADAL" clId="{F7C5EFA3-DF74-4FAD-8D43-BED3C7889F7F}" dt="2024-09-02T06:28:36.003" v="2775" actId="26606"/>
          <ac:grpSpMkLst>
            <pc:docMk/>
            <pc:sldMk cId="1954872163" sldId="259"/>
            <ac:grpSpMk id="10" creationId="{AE1C45F0-260A-458C-96ED-C1F6D2151219}"/>
          </ac:grpSpMkLst>
        </pc:grpChg>
        <pc:graphicFrameChg chg="add del">
          <ac:chgData name="Tanya Doherty | SAMRC" userId="1ee5b567-4d7d-4684-84c5-4e2392a4bf77" providerId="ADAL" clId="{F7C5EFA3-DF74-4FAD-8D43-BED3C7889F7F}" dt="2024-09-02T06:28:43.406" v="2777" actId="26606"/>
          <ac:graphicFrameMkLst>
            <pc:docMk/>
            <pc:sldMk cId="1954872163" sldId="259"/>
            <ac:graphicFrameMk id="5" creationId="{230783F7-2C73-DF68-0F5F-33BCBD91B993}"/>
          </ac:graphicFrameMkLst>
        </pc:graphicFrameChg>
        <pc:graphicFrameChg chg="add del">
          <ac:chgData name="Tanya Doherty | SAMRC" userId="1ee5b567-4d7d-4684-84c5-4e2392a4bf77" providerId="ADAL" clId="{F7C5EFA3-DF74-4FAD-8D43-BED3C7889F7F}" dt="2024-09-02T06:28:48.868" v="2779" actId="26606"/>
          <ac:graphicFrameMkLst>
            <pc:docMk/>
            <pc:sldMk cId="1954872163" sldId="259"/>
            <ac:graphicFrameMk id="9" creationId="{CCDDFEB8-4DA0-E07F-AC2E-C7D277516C39}"/>
          </ac:graphicFrameMkLst>
        </pc:graphicFrameChg>
        <pc:graphicFrameChg chg="add del mod modGraphic">
          <ac:chgData name="Tanya Doherty | SAMRC" userId="1ee5b567-4d7d-4684-84c5-4e2392a4bf77" providerId="ADAL" clId="{F7C5EFA3-DF74-4FAD-8D43-BED3C7889F7F}" dt="2024-09-02T06:30:33.217" v="2791" actId="26606"/>
          <ac:graphicFrameMkLst>
            <pc:docMk/>
            <pc:sldMk cId="1954872163" sldId="259"/>
            <ac:graphicFrameMk id="19" creationId="{8A903BFB-E835-477D-A4DA-C9B77C450865}"/>
          </ac:graphicFrameMkLst>
        </pc:graphicFrameChg>
        <pc:picChg chg="add del">
          <ac:chgData name="Tanya Doherty | SAMRC" userId="1ee5b567-4d7d-4684-84c5-4e2392a4bf77" providerId="ADAL" clId="{F7C5EFA3-DF74-4FAD-8D43-BED3C7889F7F}" dt="2024-09-02T06:28:48.868" v="2779" actId="26606"/>
          <ac:picMkLst>
            <pc:docMk/>
            <pc:sldMk cId="1954872163" sldId="259"/>
            <ac:picMk id="6" creationId="{F49BA3D4-3A2A-8794-B24A-F025D4162DA7}"/>
          </ac:picMkLst>
        </pc:picChg>
        <pc:cxnChg chg="add del">
          <ac:chgData name="Tanya Doherty | SAMRC" userId="1ee5b567-4d7d-4684-84c5-4e2392a4bf77" providerId="ADAL" clId="{F7C5EFA3-DF74-4FAD-8D43-BED3C7889F7F}" dt="2024-09-02T06:28:36.003" v="2775" actId="26606"/>
          <ac:cxnSpMkLst>
            <pc:docMk/>
            <pc:sldMk cId="1954872163" sldId="259"/>
            <ac:cxnSpMk id="17" creationId="{6CF1BAF6-AD41-4082-B212-8A1F9A2E8779}"/>
          </ac:cxnSpMkLst>
        </pc:cxnChg>
      </pc:sldChg>
      <pc:sldChg chg="modSp new mod modNotesTx">
        <pc:chgData name="Tanya Doherty | SAMRC" userId="1ee5b567-4d7d-4684-84c5-4e2392a4bf77" providerId="ADAL" clId="{F7C5EFA3-DF74-4FAD-8D43-BED3C7889F7F}" dt="2024-09-02T06:52:00.785" v="3278" actId="20577"/>
        <pc:sldMkLst>
          <pc:docMk/>
          <pc:sldMk cId="3493481359" sldId="260"/>
        </pc:sldMkLst>
        <pc:spChg chg="mod">
          <ac:chgData name="Tanya Doherty | SAMRC" userId="1ee5b567-4d7d-4684-84c5-4e2392a4bf77" providerId="ADAL" clId="{F7C5EFA3-DF74-4FAD-8D43-BED3C7889F7F}" dt="2024-08-29T11:24:33.576" v="290" actId="20577"/>
          <ac:spMkLst>
            <pc:docMk/>
            <pc:sldMk cId="3493481359" sldId="260"/>
            <ac:spMk id="2" creationId="{B88679E5-A000-6B9A-E45F-5E72CAB64191}"/>
          </ac:spMkLst>
        </pc:spChg>
        <pc:spChg chg="mod">
          <ac:chgData name="Tanya Doherty | SAMRC" userId="1ee5b567-4d7d-4684-84c5-4e2392a4bf77" providerId="ADAL" clId="{F7C5EFA3-DF74-4FAD-8D43-BED3C7889F7F}" dt="2024-08-29T11:55:40.277" v="915" actId="20577"/>
          <ac:spMkLst>
            <pc:docMk/>
            <pc:sldMk cId="3493481359" sldId="260"/>
            <ac:spMk id="3" creationId="{386CB09B-D168-5EEC-4171-F5E76A22E466}"/>
          </ac:spMkLst>
        </pc:spChg>
      </pc:sldChg>
      <pc:sldChg chg="addSp delSp modSp new mod">
        <pc:chgData name="Tanya Doherty | SAMRC" userId="1ee5b567-4d7d-4684-84c5-4e2392a4bf77" providerId="ADAL" clId="{F7C5EFA3-DF74-4FAD-8D43-BED3C7889F7F}" dt="2024-09-04T20:33:52.176" v="5936" actId="20577"/>
        <pc:sldMkLst>
          <pc:docMk/>
          <pc:sldMk cId="1040269296" sldId="261"/>
        </pc:sldMkLst>
        <pc:spChg chg="mod">
          <ac:chgData name="Tanya Doherty | SAMRC" userId="1ee5b567-4d7d-4684-84c5-4e2392a4bf77" providerId="ADAL" clId="{F7C5EFA3-DF74-4FAD-8D43-BED3C7889F7F}" dt="2024-09-02T06:53:29.201" v="3284" actId="1076"/>
          <ac:spMkLst>
            <pc:docMk/>
            <pc:sldMk cId="1040269296" sldId="261"/>
            <ac:spMk id="2" creationId="{ED28A5F5-85EC-1365-729A-FEB3CD8649B9}"/>
          </ac:spMkLst>
        </pc:spChg>
        <pc:spChg chg="del mod">
          <ac:chgData name="Tanya Doherty | SAMRC" userId="1ee5b567-4d7d-4684-84c5-4e2392a4bf77" providerId="ADAL" clId="{F7C5EFA3-DF74-4FAD-8D43-BED3C7889F7F}" dt="2024-09-02T06:52:49.044" v="3279" actId="26606"/>
          <ac:spMkLst>
            <pc:docMk/>
            <pc:sldMk cId="1040269296" sldId="261"/>
            <ac:spMk id="3" creationId="{C14D8CD6-4898-2AE8-15A0-A1355FDFEA6A}"/>
          </ac:spMkLst>
        </pc:spChg>
        <pc:spChg chg="add">
          <ac:chgData name="Tanya Doherty | SAMRC" userId="1ee5b567-4d7d-4684-84c5-4e2392a4bf77" providerId="ADAL" clId="{F7C5EFA3-DF74-4FAD-8D43-BED3C7889F7F}" dt="2024-08-29T11:44:03.341" v="772"/>
          <ac:spMkLst>
            <pc:docMk/>
            <pc:sldMk cId="1040269296" sldId="261"/>
            <ac:spMk id="4" creationId="{29FCD975-3FED-D425-BEDC-C891BB483D49}"/>
          </ac:spMkLst>
        </pc:spChg>
        <pc:graphicFrameChg chg="add mod">
          <ac:chgData name="Tanya Doherty | SAMRC" userId="1ee5b567-4d7d-4684-84c5-4e2392a4bf77" providerId="ADAL" clId="{F7C5EFA3-DF74-4FAD-8D43-BED3C7889F7F}" dt="2024-09-04T20:33:52.176" v="5936" actId="20577"/>
          <ac:graphicFrameMkLst>
            <pc:docMk/>
            <pc:sldMk cId="1040269296" sldId="261"/>
            <ac:graphicFrameMk id="5" creationId="{19F4752B-3253-4099-5262-4312F68D45AA}"/>
          </ac:graphicFrameMkLst>
        </pc:graphicFrameChg>
      </pc:sldChg>
      <pc:sldChg chg="addSp delSp modSp new mod ord modAnim modNotesTx">
        <pc:chgData name="Tanya Doherty | SAMRC" userId="1ee5b567-4d7d-4684-84c5-4e2392a4bf77" providerId="ADAL" clId="{F7C5EFA3-DF74-4FAD-8D43-BED3C7889F7F}" dt="2024-09-04T20:38:21.458" v="5937" actId="6549"/>
        <pc:sldMkLst>
          <pc:docMk/>
          <pc:sldMk cId="1852283364" sldId="262"/>
        </pc:sldMkLst>
        <pc:spChg chg="mod">
          <ac:chgData name="Tanya Doherty | SAMRC" userId="1ee5b567-4d7d-4684-84c5-4e2392a4bf77" providerId="ADAL" clId="{F7C5EFA3-DF74-4FAD-8D43-BED3C7889F7F}" dt="2024-08-29T11:47:16.647" v="856" actId="20577"/>
          <ac:spMkLst>
            <pc:docMk/>
            <pc:sldMk cId="1852283364" sldId="262"/>
            <ac:spMk id="2" creationId="{0E46EE49-F555-7FB4-ADB4-F0C23F0270E8}"/>
          </ac:spMkLst>
        </pc:spChg>
        <pc:spChg chg="del mod">
          <ac:chgData name="Tanya Doherty | SAMRC" userId="1ee5b567-4d7d-4684-84c5-4e2392a4bf77" providerId="ADAL" clId="{F7C5EFA3-DF74-4FAD-8D43-BED3C7889F7F}" dt="2024-08-29T11:53:17.107" v="893" actId="478"/>
          <ac:spMkLst>
            <pc:docMk/>
            <pc:sldMk cId="1852283364" sldId="262"/>
            <ac:spMk id="3" creationId="{375075DE-D3FD-7F6A-F505-FCDBA0B35F71}"/>
          </ac:spMkLst>
        </pc:spChg>
        <pc:spChg chg="add mod">
          <ac:chgData name="Tanya Doherty | SAMRC" userId="1ee5b567-4d7d-4684-84c5-4e2392a4bf77" providerId="ADAL" clId="{F7C5EFA3-DF74-4FAD-8D43-BED3C7889F7F}" dt="2024-09-03T09:06:52.526" v="4376"/>
          <ac:spMkLst>
            <pc:docMk/>
            <pc:sldMk cId="1852283364" sldId="262"/>
            <ac:spMk id="3" creationId="{D086EF36-30D6-87A5-F4A5-26B4792C6071}"/>
          </ac:spMkLst>
        </pc:spChg>
        <pc:spChg chg="add mod">
          <ac:chgData name="Tanya Doherty | SAMRC" userId="1ee5b567-4d7d-4684-84c5-4e2392a4bf77" providerId="ADAL" clId="{F7C5EFA3-DF74-4FAD-8D43-BED3C7889F7F}" dt="2024-09-03T09:06:59.845" v="4377"/>
          <ac:spMkLst>
            <pc:docMk/>
            <pc:sldMk cId="1852283364" sldId="262"/>
            <ac:spMk id="4" creationId="{4FAC7F3E-9EC0-3E7B-05A1-C1A1A79A83E1}"/>
          </ac:spMkLst>
        </pc:spChg>
        <pc:spChg chg="add del mod">
          <ac:chgData name="Tanya Doherty | SAMRC" userId="1ee5b567-4d7d-4684-84c5-4e2392a4bf77" providerId="ADAL" clId="{F7C5EFA3-DF74-4FAD-8D43-BED3C7889F7F}" dt="2024-08-29T11:51:09.452" v="881" actId="478"/>
          <ac:spMkLst>
            <pc:docMk/>
            <pc:sldMk cId="1852283364" sldId="262"/>
            <ac:spMk id="4" creationId="{8B33DE0D-D9E4-5693-55E6-AFD579509A7B}"/>
          </ac:spMkLst>
        </pc:spChg>
        <pc:spChg chg="add mod">
          <ac:chgData name="Tanya Doherty | SAMRC" userId="1ee5b567-4d7d-4684-84c5-4e2392a4bf77" providerId="ADAL" clId="{F7C5EFA3-DF74-4FAD-8D43-BED3C7889F7F}" dt="2024-09-03T09:07:36.437" v="4384" actId="14100"/>
          <ac:spMkLst>
            <pc:docMk/>
            <pc:sldMk cId="1852283364" sldId="262"/>
            <ac:spMk id="5" creationId="{33A1ED32-2DA5-F7B8-4E61-3EF8A47DCC3A}"/>
          </ac:spMkLst>
        </pc:spChg>
        <pc:spChg chg="add mod">
          <ac:chgData name="Tanya Doherty | SAMRC" userId="1ee5b567-4d7d-4684-84c5-4e2392a4bf77" providerId="ADAL" clId="{F7C5EFA3-DF74-4FAD-8D43-BED3C7889F7F}" dt="2024-09-03T09:12:38.971" v="4489" actId="1076"/>
          <ac:spMkLst>
            <pc:docMk/>
            <pc:sldMk cId="1852283364" sldId="262"/>
            <ac:spMk id="6" creationId="{400C991A-279F-4FDA-E844-826434990F6E}"/>
          </ac:spMkLst>
        </pc:spChg>
        <pc:spChg chg="add mod">
          <ac:chgData name="Tanya Doherty | SAMRC" userId="1ee5b567-4d7d-4684-84c5-4e2392a4bf77" providerId="ADAL" clId="{F7C5EFA3-DF74-4FAD-8D43-BED3C7889F7F}" dt="2024-09-03T09:13:22.797" v="4503" actId="14100"/>
          <ac:spMkLst>
            <pc:docMk/>
            <pc:sldMk cId="1852283364" sldId="262"/>
            <ac:spMk id="7" creationId="{9A3BA804-3FF7-2D8B-D713-4E04AC62A874}"/>
          </ac:spMkLst>
        </pc:spChg>
        <pc:spChg chg="add mod">
          <ac:chgData name="Tanya Doherty | SAMRC" userId="1ee5b567-4d7d-4684-84c5-4e2392a4bf77" providerId="ADAL" clId="{F7C5EFA3-DF74-4FAD-8D43-BED3C7889F7F}" dt="2024-09-03T09:14:44.711" v="4550" actId="14100"/>
          <ac:spMkLst>
            <pc:docMk/>
            <pc:sldMk cId="1852283364" sldId="262"/>
            <ac:spMk id="8" creationId="{60AB17CA-6827-F9C6-96FE-E42BB63D2C58}"/>
          </ac:spMkLst>
        </pc:spChg>
        <pc:spChg chg="add del mod">
          <ac:chgData name="Tanya Doherty | SAMRC" userId="1ee5b567-4d7d-4684-84c5-4e2392a4bf77" providerId="ADAL" clId="{F7C5EFA3-DF74-4FAD-8D43-BED3C7889F7F}" dt="2024-08-29T11:51:07.824" v="880" actId="478"/>
          <ac:spMkLst>
            <pc:docMk/>
            <pc:sldMk cId="1852283364" sldId="262"/>
            <ac:spMk id="12" creationId="{D31272F6-E38D-6E4D-DCFB-9AE71562BBAA}"/>
          </ac:spMkLst>
        </pc:spChg>
        <pc:spChg chg="add del mod">
          <ac:chgData name="Tanya Doherty | SAMRC" userId="1ee5b567-4d7d-4684-84c5-4e2392a4bf77" providerId="ADAL" clId="{F7C5EFA3-DF74-4FAD-8D43-BED3C7889F7F}" dt="2024-08-29T11:50:58.961" v="879" actId="478"/>
          <ac:spMkLst>
            <pc:docMk/>
            <pc:sldMk cId="1852283364" sldId="262"/>
            <ac:spMk id="13" creationId="{EC67411E-687E-2A11-AC01-E25F9833CFE3}"/>
          </ac:spMkLst>
        </pc:spChg>
        <pc:spChg chg="add mod">
          <ac:chgData name="Tanya Doherty | SAMRC" userId="1ee5b567-4d7d-4684-84c5-4e2392a4bf77" providerId="ADAL" clId="{F7C5EFA3-DF74-4FAD-8D43-BED3C7889F7F}" dt="2024-08-29T11:53:34.945" v="900" actId="207"/>
          <ac:spMkLst>
            <pc:docMk/>
            <pc:sldMk cId="1852283364" sldId="262"/>
            <ac:spMk id="16" creationId="{07178F63-513F-2B20-903A-DD45BA65BA43}"/>
          </ac:spMkLst>
        </pc:spChg>
        <pc:spChg chg="add mod">
          <ac:chgData name="Tanya Doherty | SAMRC" userId="1ee5b567-4d7d-4684-84c5-4e2392a4bf77" providerId="ADAL" clId="{F7C5EFA3-DF74-4FAD-8D43-BED3C7889F7F}" dt="2024-09-03T09:06:35.303" v="4371" actId="1076"/>
          <ac:spMkLst>
            <pc:docMk/>
            <pc:sldMk cId="1852283364" sldId="262"/>
            <ac:spMk id="17" creationId="{0AEADFAF-943B-F95E-9E5A-E600BE2AA805}"/>
          </ac:spMkLst>
        </pc:spChg>
        <pc:spChg chg="add mod">
          <ac:chgData name="Tanya Doherty | SAMRC" userId="1ee5b567-4d7d-4684-84c5-4e2392a4bf77" providerId="ADAL" clId="{F7C5EFA3-DF74-4FAD-8D43-BED3C7889F7F}" dt="2024-09-03T09:06:21.243" v="4368" actId="1076"/>
          <ac:spMkLst>
            <pc:docMk/>
            <pc:sldMk cId="1852283364" sldId="262"/>
            <ac:spMk id="18" creationId="{7C1A974B-D7C6-A230-0D7B-36E7F722EE6E}"/>
          </ac:spMkLst>
        </pc:spChg>
        <pc:spChg chg="add mod">
          <ac:chgData name="Tanya Doherty | SAMRC" userId="1ee5b567-4d7d-4684-84c5-4e2392a4bf77" providerId="ADAL" clId="{F7C5EFA3-DF74-4FAD-8D43-BED3C7889F7F}" dt="2024-08-29T12:15:25.937" v="1344" actId="207"/>
          <ac:spMkLst>
            <pc:docMk/>
            <pc:sldMk cId="1852283364" sldId="262"/>
            <ac:spMk id="19" creationId="{7D545D09-BE5D-ABA6-1FD0-1E0644083659}"/>
          </ac:spMkLst>
        </pc:spChg>
        <pc:spChg chg="add mod">
          <ac:chgData name="Tanya Doherty | SAMRC" userId="1ee5b567-4d7d-4684-84c5-4e2392a4bf77" providerId="ADAL" clId="{F7C5EFA3-DF74-4FAD-8D43-BED3C7889F7F}" dt="2024-08-29T12:15:15.442" v="1340" actId="1076"/>
          <ac:spMkLst>
            <pc:docMk/>
            <pc:sldMk cId="1852283364" sldId="262"/>
            <ac:spMk id="20" creationId="{8C245F9D-3925-ADE9-9501-DB536EA1CA3F}"/>
          </ac:spMkLst>
        </pc:spChg>
        <pc:spChg chg="add mod">
          <ac:chgData name="Tanya Doherty | SAMRC" userId="1ee5b567-4d7d-4684-84c5-4e2392a4bf77" providerId="ADAL" clId="{F7C5EFA3-DF74-4FAD-8D43-BED3C7889F7F}" dt="2024-08-29T12:16:07.446" v="1387" actId="207"/>
          <ac:spMkLst>
            <pc:docMk/>
            <pc:sldMk cId="1852283364" sldId="262"/>
            <ac:spMk id="21" creationId="{D9EB8CC4-7D03-8973-4A0E-CD2A31C576F1}"/>
          </ac:spMkLst>
        </pc:spChg>
        <pc:spChg chg="add mod">
          <ac:chgData name="Tanya Doherty | SAMRC" userId="1ee5b567-4d7d-4684-84c5-4e2392a4bf77" providerId="ADAL" clId="{F7C5EFA3-DF74-4FAD-8D43-BED3C7889F7F}" dt="2024-09-03T09:14:12.150" v="4541" actId="1076"/>
          <ac:spMkLst>
            <pc:docMk/>
            <pc:sldMk cId="1852283364" sldId="262"/>
            <ac:spMk id="22" creationId="{8C07DA6A-D8B9-F2B0-0BCA-F8F50C98CF0F}"/>
          </ac:spMkLst>
        </pc:spChg>
        <pc:spChg chg="add mod">
          <ac:chgData name="Tanya Doherty | SAMRC" userId="1ee5b567-4d7d-4684-84c5-4e2392a4bf77" providerId="ADAL" clId="{F7C5EFA3-DF74-4FAD-8D43-BED3C7889F7F}" dt="2024-08-29T12:17:04.919" v="1441" actId="207"/>
          <ac:spMkLst>
            <pc:docMk/>
            <pc:sldMk cId="1852283364" sldId="262"/>
            <ac:spMk id="23" creationId="{36EFCFBA-3B03-2C0D-217A-B2EFFBE7745B}"/>
          </ac:spMkLst>
        </pc:spChg>
        <pc:spChg chg="add mod">
          <ac:chgData name="Tanya Doherty | SAMRC" userId="1ee5b567-4d7d-4684-84c5-4e2392a4bf77" providerId="ADAL" clId="{F7C5EFA3-DF74-4FAD-8D43-BED3C7889F7F}" dt="2024-09-03T09:06:39.586" v="4375" actId="20577"/>
          <ac:spMkLst>
            <pc:docMk/>
            <pc:sldMk cId="1852283364" sldId="262"/>
            <ac:spMk id="24" creationId="{623FFF57-1537-F093-4E31-54DF46A035B4}"/>
          </ac:spMkLst>
        </pc:spChg>
        <pc:spChg chg="add mod">
          <ac:chgData name="Tanya Doherty | SAMRC" userId="1ee5b567-4d7d-4684-84c5-4e2392a4bf77" providerId="ADAL" clId="{F7C5EFA3-DF74-4FAD-8D43-BED3C7889F7F}" dt="2024-09-03T09:12:15.894" v="4483" actId="1076"/>
          <ac:spMkLst>
            <pc:docMk/>
            <pc:sldMk cId="1852283364" sldId="262"/>
            <ac:spMk id="25" creationId="{0AF1886A-9C05-E07B-D768-23EC03362B97}"/>
          </ac:spMkLst>
        </pc:spChg>
        <pc:spChg chg="add mod">
          <ac:chgData name="Tanya Doherty | SAMRC" userId="1ee5b567-4d7d-4684-84c5-4e2392a4bf77" providerId="ADAL" clId="{F7C5EFA3-DF74-4FAD-8D43-BED3C7889F7F}" dt="2024-09-03T09:07:17.918" v="4380" actId="1076"/>
          <ac:spMkLst>
            <pc:docMk/>
            <pc:sldMk cId="1852283364" sldId="262"/>
            <ac:spMk id="26" creationId="{B26E4112-CB71-1954-3E60-05C8A8C1E9D1}"/>
          </ac:spMkLst>
        </pc:spChg>
        <pc:spChg chg="add mod">
          <ac:chgData name="Tanya Doherty | SAMRC" userId="1ee5b567-4d7d-4684-84c5-4e2392a4bf77" providerId="ADAL" clId="{F7C5EFA3-DF74-4FAD-8D43-BED3C7889F7F}" dt="2024-09-03T09:12:09.378" v="4481" actId="1076"/>
          <ac:spMkLst>
            <pc:docMk/>
            <pc:sldMk cId="1852283364" sldId="262"/>
            <ac:spMk id="27" creationId="{906602B7-94D4-BDF1-EE7D-0C6D6699FE97}"/>
          </ac:spMkLst>
        </pc:spChg>
        <pc:spChg chg="add mod">
          <ac:chgData name="Tanya Doherty | SAMRC" userId="1ee5b567-4d7d-4684-84c5-4e2392a4bf77" providerId="ADAL" clId="{F7C5EFA3-DF74-4FAD-8D43-BED3C7889F7F}" dt="2024-09-03T09:12:12.548" v="4482" actId="1076"/>
          <ac:spMkLst>
            <pc:docMk/>
            <pc:sldMk cId="1852283364" sldId="262"/>
            <ac:spMk id="28" creationId="{C192CD4A-F3C9-5E79-FE40-E2496386C3F8}"/>
          </ac:spMkLst>
        </pc:spChg>
        <pc:spChg chg="add mod">
          <ac:chgData name="Tanya Doherty | SAMRC" userId="1ee5b567-4d7d-4684-84c5-4e2392a4bf77" providerId="ADAL" clId="{F7C5EFA3-DF74-4FAD-8D43-BED3C7889F7F}" dt="2024-09-03T09:13:31.503" v="4504" actId="1076"/>
          <ac:spMkLst>
            <pc:docMk/>
            <pc:sldMk cId="1852283364" sldId="262"/>
            <ac:spMk id="29" creationId="{D88AA48D-79D7-86A3-1138-BD99818E70CF}"/>
          </ac:spMkLst>
        </pc:spChg>
        <pc:spChg chg="add mod">
          <ac:chgData name="Tanya Doherty | SAMRC" userId="1ee5b567-4d7d-4684-84c5-4e2392a4bf77" providerId="ADAL" clId="{F7C5EFA3-DF74-4FAD-8D43-BED3C7889F7F}" dt="2024-09-03T09:12:20.429" v="4484" actId="1076"/>
          <ac:spMkLst>
            <pc:docMk/>
            <pc:sldMk cId="1852283364" sldId="262"/>
            <ac:spMk id="30" creationId="{CE571690-38AB-32C5-E4C4-65F2FBF663C0}"/>
          </ac:spMkLst>
        </pc:spChg>
        <pc:picChg chg="add mod">
          <ac:chgData name="Tanya Doherty | SAMRC" userId="1ee5b567-4d7d-4684-84c5-4e2392a4bf77" providerId="ADAL" clId="{F7C5EFA3-DF74-4FAD-8D43-BED3C7889F7F}" dt="2024-08-29T11:53:15.166" v="892" actId="1076"/>
          <ac:picMkLst>
            <pc:docMk/>
            <pc:sldMk cId="1852283364" sldId="262"/>
            <ac:picMk id="15" creationId="{E87539E3-AD93-0C33-8BAA-635619F9A35D}"/>
          </ac:picMkLst>
        </pc:picChg>
        <pc:picChg chg="add del mod">
          <ac:chgData name="Tanya Doherty | SAMRC" userId="1ee5b567-4d7d-4684-84c5-4e2392a4bf77" providerId="ADAL" clId="{F7C5EFA3-DF74-4FAD-8D43-BED3C7889F7F}" dt="2024-08-29T11:53:04.484" v="888" actId="478"/>
          <ac:picMkLst>
            <pc:docMk/>
            <pc:sldMk cId="1852283364" sldId="262"/>
            <ac:picMk id="2050" creationId="{1201EE4C-75E6-CC2E-C0A6-60FD03F06BA8}"/>
          </ac:picMkLst>
        </pc:picChg>
        <pc:cxnChg chg="add del mod">
          <ac:chgData name="Tanya Doherty | SAMRC" userId="1ee5b567-4d7d-4684-84c5-4e2392a4bf77" providerId="ADAL" clId="{F7C5EFA3-DF74-4FAD-8D43-BED3C7889F7F}" dt="2024-08-29T11:51:13.289" v="884" actId="478"/>
          <ac:cxnSpMkLst>
            <pc:docMk/>
            <pc:sldMk cId="1852283364" sldId="262"/>
            <ac:cxnSpMk id="6" creationId="{9B02B30B-0F68-884C-8792-F8B5B50DE6DA}"/>
          </ac:cxnSpMkLst>
        </pc:cxnChg>
        <pc:cxnChg chg="add del">
          <ac:chgData name="Tanya Doherty | SAMRC" userId="1ee5b567-4d7d-4684-84c5-4e2392a4bf77" providerId="ADAL" clId="{F7C5EFA3-DF74-4FAD-8D43-BED3C7889F7F}" dt="2024-08-29T11:51:12.183" v="883" actId="478"/>
          <ac:cxnSpMkLst>
            <pc:docMk/>
            <pc:sldMk cId="1852283364" sldId="262"/>
            <ac:cxnSpMk id="8" creationId="{196DF630-9CF6-8C1D-A02A-F6157901604A}"/>
          </ac:cxnSpMkLst>
        </pc:cxnChg>
        <pc:cxnChg chg="add del">
          <ac:chgData name="Tanya Doherty | SAMRC" userId="1ee5b567-4d7d-4684-84c5-4e2392a4bf77" providerId="ADAL" clId="{F7C5EFA3-DF74-4FAD-8D43-BED3C7889F7F}" dt="2024-08-29T11:51:10.774" v="882" actId="478"/>
          <ac:cxnSpMkLst>
            <pc:docMk/>
            <pc:sldMk cId="1852283364" sldId="262"/>
            <ac:cxnSpMk id="10" creationId="{0E5993C6-FE8F-D16A-551E-504F9FA1F7D6}"/>
          </ac:cxnSpMkLst>
        </pc:cxnChg>
      </pc:sldChg>
      <pc:sldChg chg="addSp delSp modSp new mod modAnim modNotesTx">
        <pc:chgData name="Tanya Doherty | SAMRC" userId="1ee5b567-4d7d-4684-84c5-4e2392a4bf77" providerId="ADAL" clId="{F7C5EFA3-DF74-4FAD-8D43-BED3C7889F7F}" dt="2024-09-02T06:25:05.825" v="2688" actId="14100"/>
        <pc:sldMkLst>
          <pc:docMk/>
          <pc:sldMk cId="2141583484" sldId="263"/>
        </pc:sldMkLst>
        <pc:spChg chg="mod">
          <ac:chgData name="Tanya Doherty | SAMRC" userId="1ee5b567-4d7d-4684-84c5-4e2392a4bf77" providerId="ADAL" clId="{F7C5EFA3-DF74-4FAD-8D43-BED3C7889F7F}" dt="2024-08-29T12:03:56.545" v="964" actId="313"/>
          <ac:spMkLst>
            <pc:docMk/>
            <pc:sldMk cId="2141583484" sldId="263"/>
            <ac:spMk id="2" creationId="{A2288ABA-5975-59B0-60A1-5310DFBACDF8}"/>
          </ac:spMkLst>
        </pc:spChg>
        <pc:spChg chg="del">
          <ac:chgData name="Tanya Doherty | SAMRC" userId="1ee5b567-4d7d-4684-84c5-4e2392a4bf77" providerId="ADAL" clId="{F7C5EFA3-DF74-4FAD-8D43-BED3C7889F7F}" dt="2024-08-29T12:01:45.506" v="917" actId="22"/>
          <ac:spMkLst>
            <pc:docMk/>
            <pc:sldMk cId="2141583484" sldId="263"/>
            <ac:spMk id="3" creationId="{FE7AD025-1F78-6FA7-11E3-4D8586E20604}"/>
          </ac:spMkLst>
        </pc:spChg>
        <pc:spChg chg="add mod">
          <ac:chgData name="Tanya Doherty | SAMRC" userId="1ee5b567-4d7d-4684-84c5-4e2392a4bf77" providerId="ADAL" clId="{F7C5EFA3-DF74-4FAD-8D43-BED3C7889F7F}" dt="2024-09-02T06:25:05.825" v="2688" actId="14100"/>
          <ac:spMkLst>
            <pc:docMk/>
            <pc:sldMk cId="2141583484" sldId="263"/>
            <ac:spMk id="6" creationId="{BCB2DA56-659A-DF42-C482-79C4874F22F4}"/>
          </ac:spMkLst>
        </pc:spChg>
        <pc:picChg chg="add mod ord">
          <ac:chgData name="Tanya Doherty | SAMRC" userId="1ee5b567-4d7d-4684-84c5-4e2392a4bf77" providerId="ADAL" clId="{F7C5EFA3-DF74-4FAD-8D43-BED3C7889F7F}" dt="2024-08-29T12:01:50.506" v="919" actId="14100"/>
          <ac:picMkLst>
            <pc:docMk/>
            <pc:sldMk cId="2141583484" sldId="263"/>
            <ac:picMk id="5" creationId="{2A5F70A9-E8C7-8040-77C6-8184FF98F0C7}"/>
          </ac:picMkLst>
        </pc:picChg>
      </pc:sldChg>
      <pc:sldChg chg="addSp modSp new mod modAnim modNotesTx">
        <pc:chgData name="Tanya Doherty | SAMRC" userId="1ee5b567-4d7d-4684-84c5-4e2392a4bf77" providerId="ADAL" clId="{F7C5EFA3-DF74-4FAD-8D43-BED3C7889F7F}" dt="2024-09-03T09:18:30.500" v="4850" actId="20577"/>
        <pc:sldMkLst>
          <pc:docMk/>
          <pc:sldMk cId="1014220561" sldId="264"/>
        </pc:sldMkLst>
        <pc:spChg chg="mod">
          <ac:chgData name="Tanya Doherty | SAMRC" userId="1ee5b567-4d7d-4684-84c5-4e2392a4bf77" providerId="ADAL" clId="{F7C5EFA3-DF74-4FAD-8D43-BED3C7889F7F}" dt="2024-08-29T12:08:59.946" v="976" actId="20577"/>
          <ac:spMkLst>
            <pc:docMk/>
            <pc:sldMk cId="1014220561" sldId="264"/>
            <ac:spMk id="2" creationId="{C4C4B657-C163-3AA4-4B87-255D555178F2}"/>
          </ac:spMkLst>
        </pc:spChg>
        <pc:spChg chg="mod">
          <ac:chgData name="Tanya Doherty | SAMRC" userId="1ee5b567-4d7d-4684-84c5-4e2392a4bf77" providerId="ADAL" clId="{F7C5EFA3-DF74-4FAD-8D43-BED3C7889F7F}" dt="2024-09-03T09:17:56.009" v="4680" actId="20577"/>
          <ac:spMkLst>
            <pc:docMk/>
            <pc:sldMk cId="1014220561" sldId="264"/>
            <ac:spMk id="3" creationId="{7B164EBE-835A-9D65-A3FF-894D85A5C313}"/>
          </ac:spMkLst>
        </pc:spChg>
        <pc:picChg chg="add mod">
          <ac:chgData name="Tanya Doherty | SAMRC" userId="1ee5b567-4d7d-4684-84c5-4e2392a4bf77" providerId="ADAL" clId="{F7C5EFA3-DF74-4FAD-8D43-BED3C7889F7F}" dt="2024-09-02T06:45:02.908" v="2966" actId="14100"/>
          <ac:picMkLst>
            <pc:docMk/>
            <pc:sldMk cId="1014220561" sldId="264"/>
            <ac:picMk id="5" creationId="{17169CE5-2C53-F05F-79F9-95B4CD2FF319}"/>
          </ac:picMkLst>
        </pc:picChg>
      </pc:sldChg>
      <pc:sldChg chg="addSp modSp new mod setBg modNotesTx">
        <pc:chgData name="Tanya Doherty | SAMRC" userId="1ee5b567-4d7d-4684-84c5-4e2392a4bf77" providerId="ADAL" clId="{F7C5EFA3-DF74-4FAD-8D43-BED3C7889F7F}" dt="2024-09-04T20:39:35.445" v="5946" actId="20577"/>
        <pc:sldMkLst>
          <pc:docMk/>
          <pc:sldMk cId="2979589998" sldId="265"/>
        </pc:sldMkLst>
        <pc:spChg chg="mod">
          <ac:chgData name="Tanya Doherty | SAMRC" userId="1ee5b567-4d7d-4684-84c5-4e2392a4bf77" providerId="ADAL" clId="{F7C5EFA3-DF74-4FAD-8D43-BED3C7889F7F}" dt="2024-09-02T07:37:37.836" v="3750" actId="255"/>
          <ac:spMkLst>
            <pc:docMk/>
            <pc:sldMk cId="2979589998" sldId="265"/>
            <ac:spMk id="2" creationId="{5603950F-925B-B389-05FE-913411319F23}"/>
          </ac:spMkLst>
        </pc:spChg>
        <pc:spChg chg="mod">
          <ac:chgData name="Tanya Doherty | SAMRC" userId="1ee5b567-4d7d-4684-84c5-4e2392a4bf77" providerId="ADAL" clId="{F7C5EFA3-DF74-4FAD-8D43-BED3C7889F7F}" dt="2024-09-04T20:39:35.445" v="5946" actId="20577"/>
          <ac:spMkLst>
            <pc:docMk/>
            <pc:sldMk cId="2979589998" sldId="265"/>
            <ac:spMk id="3" creationId="{92DBDFA3-4D5F-7EF5-A58A-9294924676E9}"/>
          </ac:spMkLst>
        </pc:spChg>
        <pc:spChg chg="add">
          <ac:chgData name="Tanya Doherty | SAMRC" userId="1ee5b567-4d7d-4684-84c5-4e2392a4bf77" providerId="ADAL" clId="{F7C5EFA3-DF74-4FAD-8D43-BED3C7889F7F}" dt="2024-09-02T07:36:25.949" v="3738" actId="26606"/>
          <ac:spMkLst>
            <pc:docMk/>
            <pc:sldMk cId="2979589998" sldId="265"/>
            <ac:spMk id="10" creationId="{EDDBB197-D710-4A4F-A9CA-FD2177498BE8}"/>
          </ac:spMkLst>
        </pc:spChg>
        <pc:spChg chg="add">
          <ac:chgData name="Tanya Doherty | SAMRC" userId="1ee5b567-4d7d-4684-84c5-4e2392a4bf77" providerId="ADAL" clId="{F7C5EFA3-DF74-4FAD-8D43-BED3C7889F7F}" dt="2024-09-02T07:36:25.949" v="3738" actId="26606"/>
          <ac:spMkLst>
            <pc:docMk/>
            <pc:sldMk cId="2979589998" sldId="265"/>
            <ac:spMk id="12" creationId="{975D1CFA-2CDB-4B64-BD9F-85744E8DA12F}"/>
          </ac:spMkLst>
        </pc:spChg>
        <pc:grpChg chg="add">
          <ac:chgData name="Tanya Doherty | SAMRC" userId="1ee5b567-4d7d-4684-84c5-4e2392a4bf77" providerId="ADAL" clId="{F7C5EFA3-DF74-4FAD-8D43-BED3C7889F7F}" dt="2024-09-02T07:36:25.949" v="3738" actId="26606"/>
          <ac:grpSpMkLst>
            <pc:docMk/>
            <pc:sldMk cId="2979589998" sldId="265"/>
            <ac:grpSpMk id="14" creationId="{25EE5136-01F1-466C-962D-BA9B4C6757AA}"/>
          </ac:grpSpMkLst>
        </pc:grpChg>
        <pc:picChg chg="add mod">
          <ac:chgData name="Tanya Doherty | SAMRC" userId="1ee5b567-4d7d-4684-84c5-4e2392a4bf77" providerId="ADAL" clId="{F7C5EFA3-DF74-4FAD-8D43-BED3C7889F7F}" dt="2024-09-02T07:37:09.505" v="3744" actId="1076"/>
          <ac:picMkLst>
            <pc:docMk/>
            <pc:sldMk cId="2979589998" sldId="265"/>
            <ac:picMk id="7" creationId="{5F0CC8F1-8EC9-2E97-A98B-5507C910471C}"/>
          </ac:picMkLst>
        </pc:picChg>
      </pc:sldChg>
      <pc:sldChg chg="addSp delSp modSp new mod">
        <pc:chgData name="Tanya Doherty | SAMRC" userId="1ee5b567-4d7d-4684-84c5-4e2392a4bf77" providerId="ADAL" clId="{F7C5EFA3-DF74-4FAD-8D43-BED3C7889F7F}" dt="2024-09-04T20:41:42.080" v="5961" actId="20577"/>
        <pc:sldMkLst>
          <pc:docMk/>
          <pc:sldMk cId="853291636" sldId="266"/>
        </pc:sldMkLst>
        <pc:spChg chg="mod">
          <ac:chgData name="Tanya Doherty | SAMRC" userId="1ee5b567-4d7d-4684-84c5-4e2392a4bf77" providerId="ADAL" clId="{F7C5EFA3-DF74-4FAD-8D43-BED3C7889F7F}" dt="2024-09-02T07:41:43.239" v="3757" actId="207"/>
          <ac:spMkLst>
            <pc:docMk/>
            <pc:sldMk cId="853291636" sldId="266"/>
            <ac:spMk id="2" creationId="{51C18692-0ED9-BD41-3C20-9F3A642C0693}"/>
          </ac:spMkLst>
        </pc:spChg>
        <pc:spChg chg="del mod">
          <ac:chgData name="Tanya Doherty | SAMRC" userId="1ee5b567-4d7d-4684-84c5-4e2392a4bf77" providerId="ADAL" clId="{F7C5EFA3-DF74-4FAD-8D43-BED3C7889F7F}" dt="2024-09-02T07:41:03.455" v="3751" actId="26606"/>
          <ac:spMkLst>
            <pc:docMk/>
            <pc:sldMk cId="853291636" sldId="266"/>
            <ac:spMk id="3" creationId="{14D31533-921E-E81B-E85F-0B94815CC62E}"/>
          </ac:spMkLst>
        </pc:spChg>
        <pc:graphicFrameChg chg="add mod">
          <ac:chgData name="Tanya Doherty | SAMRC" userId="1ee5b567-4d7d-4684-84c5-4e2392a4bf77" providerId="ADAL" clId="{F7C5EFA3-DF74-4FAD-8D43-BED3C7889F7F}" dt="2024-09-04T20:41:42.080" v="5961" actId="20577"/>
          <ac:graphicFrameMkLst>
            <pc:docMk/>
            <pc:sldMk cId="853291636" sldId="266"/>
            <ac:graphicFrameMk id="5" creationId="{27529F04-292E-C5FC-0E1F-DBC852DA01B2}"/>
          </ac:graphicFrameMkLst>
        </pc:graphicFrameChg>
      </pc:sldChg>
      <pc:sldChg chg="new del">
        <pc:chgData name="Tanya Doherty | SAMRC" userId="1ee5b567-4d7d-4684-84c5-4e2392a4bf77" providerId="ADAL" clId="{F7C5EFA3-DF74-4FAD-8D43-BED3C7889F7F}" dt="2024-09-02T06:54:22.337" v="3292" actId="47"/>
        <pc:sldMkLst>
          <pc:docMk/>
          <pc:sldMk cId="2159922049" sldId="267"/>
        </pc:sldMkLst>
      </pc:sldChg>
      <pc:sldChg chg="addSp delSp modSp add mod delAnim modAnim modNotesTx">
        <pc:chgData name="Tanya Doherty | SAMRC" userId="1ee5b567-4d7d-4684-84c5-4e2392a4bf77" providerId="ADAL" clId="{F7C5EFA3-DF74-4FAD-8D43-BED3C7889F7F}" dt="2024-09-03T09:19:45.360" v="4860"/>
        <pc:sldMkLst>
          <pc:docMk/>
          <pc:sldMk cId="99434994" sldId="268"/>
        </pc:sldMkLst>
        <pc:spChg chg="add del">
          <ac:chgData name="Tanya Doherty | SAMRC" userId="1ee5b567-4d7d-4684-84c5-4e2392a4bf77" providerId="ADAL" clId="{F7C5EFA3-DF74-4FAD-8D43-BED3C7889F7F}" dt="2024-09-03T08:18:24.575" v="3775" actId="11529"/>
          <ac:spMkLst>
            <pc:docMk/>
            <pc:sldMk cId="99434994" sldId="268"/>
            <ac:spMk id="3" creationId="{3A095947-7579-E146-58DB-56630F1466BB}"/>
          </ac:spMkLst>
        </pc:spChg>
        <pc:spChg chg="add mod">
          <ac:chgData name="Tanya Doherty | SAMRC" userId="1ee5b567-4d7d-4684-84c5-4e2392a4bf77" providerId="ADAL" clId="{F7C5EFA3-DF74-4FAD-8D43-BED3C7889F7F}" dt="2024-09-03T08:20:33.346" v="3780" actId="14100"/>
          <ac:spMkLst>
            <pc:docMk/>
            <pc:sldMk cId="99434994" sldId="268"/>
            <ac:spMk id="6" creationId="{9B6E0C71-EBD5-0177-AB00-24FCDFA91DCB}"/>
          </ac:spMkLst>
        </pc:spChg>
        <pc:spChg chg="add mod">
          <ac:chgData name="Tanya Doherty | SAMRC" userId="1ee5b567-4d7d-4684-84c5-4e2392a4bf77" providerId="ADAL" clId="{F7C5EFA3-DF74-4FAD-8D43-BED3C7889F7F}" dt="2024-09-03T08:21:05.732" v="3786" actId="207"/>
          <ac:spMkLst>
            <pc:docMk/>
            <pc:sldMk cId="99434994" sldId="268"/>
            <ac:spMk id="7" creationId="{489209BD-5412-1030-4822-B13C4DAB0AC0}"/>
          </ac:spMkLst>
        </pc:spChg>
        <pc:spChg chg="mod">
          <ac:chgData name="Tanya Doherty | SAMRC" userId="1ee5b567-4d7d-4684-84c5-4e2392a4bf77" providerId="ADAL" clId="{F7C5EFA3-DF74-4FAD-8D43-BED3C7889F7F}" dt="2024-09-02T18:20:19.911" v="3766" actId="14100"/>
          <ac:spMkLst>
            <pc:docMk/>
            <pc:sldMk cId="99434994" sldId="268"/>
            <ac:spMk id="17" creationId="{0AEADFAF-943B-F95E-9E5A-E600BE2AA805}"/>
          </ac:spMkLst>
        </pc:spChg>
        <pc:spChg chg="mod">
          <ac:chgData name="Tanya Doherty | SAMRC" userId="1ee5b567-4d7d-4684-84c5-4e2392a4bf77" providerId="ADAL" clId="{F7C5EFA3-DF74-4FAD-8D43-BED3C7889F7F}" dt="2024-09-02T18:20:29.669" v="3767" actId="1076"/>
          <ac:spMkLst>
            <pc:docMk/>
            <pc:sldMk cId="99434994" sldId="268"/>
            <ac:spMk id="18" creationId="{7C1A974B-D7C6-A230-0D7B-36E7F722EE6E}"/>
          </ac:spMkLst>
        </pc:spChg>
        <pc:spChg chg="mod">
          <ac:chgData name="Tanya Doherty | SAMRC" userId="1ee5b567-4d7d-4684-84c5-4e2392a4bf77" providerId="ADAL" clId="{F7C5EFA3-DF74-4FAD-8D43-BED3C7889F7F}" dt="2024-09-03T08:51:10.542" v="3930" actId="1076"/>
          <ac:spMkLst>
            <pc:docMk/>
            <pc:sldMk cId="99434994" sldId="268"/>
            <ac:spMk id="20" creationId="{8C245F9D-3925-ADE9-9501-DB536EA1CA3F}"/>
          </ac:spMkLst>
        </pc:spChg>
        <pc:spChg chg="del">
          <ac:chgData name="Tanya Doherty | SAMRC" userId="1ee5b567-4d7d-4684-84c5-4e2392a4bf77" providerId="ADAL" clId="{F7C5EFA3-DF74-4FAD-8D43-BED3C7889F7F}" dt="2024-09-02T07:02:27.815" v="3402" actId="478"/>
          <ac:spMkLst>
            <pc:docMk/>
            <pc:sldMk cId="99434994" sldId="268"/>
            <ac:spMk id="21" creationId="{D9EB8CC4-7D03-8973-4A0E-CD2A31C576F1}"/>
          </ac:spMkLst>
        </pc:spChg>
        <pc:spChg chg="del">
          <ac:chgData name="Tanya Doherty | SAMRC" userId="1ee5b567-4d7d-4684-84c5-4e2392a4bf77" providerId="ADAL" clId="{F7C5EFA3-DF74-4FAD-8D43-BED3C7889F7F}" dt="2024-09-02T07:02:29.949" v="3403" actId="478"/>
          <ac:spMkLst>
            <pc:docMk/>
            <pc:sldMk cId="99434994" sldId="268"/>
            <ac:spMk id="22" creationId="{8C07DA6A-D8B9-F2B0-0BCA-F8F50C98CF0F}"/>
          </ac:spMkLst>
        </pc:spChg>
        <pc:spChg chg="mod">
          <ac:chgData name="Tanya Doherty | SAMRC" userId="1ee5b567-4d7d-4684-84c5-4e2392a4bf77" providerId="ADAL" clId="{F7C5EFA3-DF74-4FAD-8D43-BED3C7889F7F}" dt="2024-09-02T18:20:09.401" v="3763" actId="1076"/>
          <ac:spMkLst>
            <pc:docMk/>
            <pc:sldMk cId="99434994" sldId="268"/>
            <ac:spMk id="23" creationId="{36EFCFBA-3B03-2C0D-217A-B2EFFBE7745B}"/>
          </ac:spMkLst>
        </pc:spChg>
        <pc:spChg chg="mod">
          <ac:chgData name="Tanya Doherty | SAMRC" userId="1ee5b567-4d7d-4684-84c5-4e2392a4bf77" providerId="ADAL" clId="{F7C5EFA3-DF74-4FAD-8D43-BED3C7889F7F}" dt="2024-09-03T08:49:24.363" v="3812" actId="20577"/>
          <ac:spMkLst>
            <pc:docMk/>
            <pc:sldMk cId="99434994" sldId="268"/>
            <ac:spMk id="24" creationId="{623FFF57-1537-F093-4E31-54DF46A035B4}"/>
          </ac:spMkLst>
        </pc:spChg>
        <pc:spChg chg="del">
          <ac:chgData name="Tanya Doherty | SAMRC" userId="1ee5b567-4d7d-4684-84c5-4e2392a4bf77" providerId="ADAL" clId="{F7C5EFA3-DF74-4FAD-8D43-BED3C7889F7F}" dt="2024-09-02T07:02:24.030" v="3400" actId="478"/>
          <ac:spMkLst>
            <pc:docMk/>
            <pc:sldMk cId="99434994" sldId="268"/>
            <ac:spMk id="25" creationId="{0AF1886A-9C05-E07B-D768-23EC03362B97}"/>
          </ac:spMkLst>
        </pc:spChg>
        <pc:spChg chg="del">
          <ac:chgData name="Tanya Doherty | SAMRC" userId="1ee5b567-4d7d-4684-84c5-4e2392a4bf77" providerId="ADAL" clId="{F7C5EFA3-DF74-4FAD-8D43-BED3C7889F7F}" dt="2024-09-02T07:02:26.343" v="3401" actId="478"/>
          <ac:spMkLst>
            <pc:docMk/>
            <pc:sldMk cId="99434994" sldId="268"/>
            <ac:spMk id="26" creationId="{B26E4112-CB71-1954-3E60-05C8A8C1E9D1}"/>
          </ac:spMkLst>
        </pc:spChg>
        <pc:spChg chg="del">
          <ac:chgData name="Tanya Doherty | SAMRC" userId="1ee5b567-4d7d-4684-84c5-4e2392a4bf77" providerId="ADAL" clId="{F7C5EFA3-DF74-4FAD-8D43-BED3C7889F7F}" dt="2024-09-02T07:02:31.262" v="3404" actId="478"/>
          <ac:spMkLst>
            <pc:docMk/>
            <pc:sldMk cId="99434994" sldId="268"/>
            <ac:spMk id="27" creationId="{906602B7-94D4-BDF1-EE7D-0C6D6699FE97}"/>
          </ac:spMkLst>
        </pc:spChg>
        <pc:spChg chg="del">
          <ac:chgData name="Tanya Doherty | SAMRC" userId="1ee5b567-4d7d-4684-84c5-4e2392a4bf77" providerId="ADAL" clId="{F7C5EFA3-DF74-4FAD-8D43-BED3C7889F7F}" dt="2024-09-02T07:02:33.381" v="3405" actId="478"/>
          <ac:spMkLst>
            <pc:docMk/>
            <pc:sldMk cId="99434994" sldId="268"/>
            <ac:spMk id="28" creationId="{C192CD4A-F3C9-5E79-FE40-E2496386C3F8}"/>
          </ac:spMkLst>
        </pc:spChg>
        <pc:spChg chg="del">
          <ac:chgData name="Tanya Doherty | SAMRC" userId="1ee5b567-4d7d-4684-84c5-4e2392a4bf77" providerId="ADAL" clId="{F7C5EFA3-DF74-4FAD-8D43-BED3C7889F7F}" dt="2024-09-02T07:02:22.529" v="3399" actId="478"/>
          <ac:spMkLst>
            <pc:docMk/>
            <pc:sldMk cId="99434994" sldId="268"/>
            <ac:spMk id="29" creationId="{D88AA48D-79D7-86A3-1138-BD99818E70CF}"/>
          </ac:spMkLst>
        </pc:spChg>
        <pc:spChg chg="del">
          <ac:chgData name="Tanya Doherty | SAMRC" userId="1ee5b567-4d7d-4684-84c5-4e2392a4bf77" providerId="ADAL" clId="{F7C5EFA3-DF74-4FAD-8D43-BED3C7889F7F}" dt="2024-09-02T07:02:20.819" v="3398" actId="478"/>
          <ac:spMkLst>
            <pc:docMk/>
            <pc:sldMk cId="99434994" sldId="268"/>
            <ac:spMk id="30" creationId="{CE571690-38AB-32C5-E4C4-65F2FBF663C0}"/>
          </ac:spMkLst>
        </pc:spChg>
        <pc:cxnChg chg="add del">
          <ac:chgData name="Tanya Doherty | SAMRC" userId="1ee5b567-4d7d-4684-84c5-4e2392a4bf77" providerId="ADAL" clId="{F7C5EFA3-DF74-4FAD-8D43-BED3C7889F7F}" dt="2024-09-03T08:18:22.965" v="3773" actId="11529"/>
          <ac:cxnSpMkLst>
            <pc:docMk/>
            <pc:sldMk cId="99434994" sldId="268"/>
            <ac:cxnSpMk id="5" creationId="{1B9CAE72-A073-DD06-5B7F-CBEDA882EA4F}"/>
          </ac:cxnSpMkLst>
        </pc:cxnChg>
      </pc:sldChg>
      <pc:sldChg chg="new del">
        <pc:chgData name="Tanya Doherty | SAMRC" userId="1ee5b567-4d7d-4684-84c5-4e2392a4bf77" providerId="ADAL" clId="{F7C5EFA3-DF74-4FAD-8D43-BED3C7889F7F}" dt="2024-09-03T09:08:00.863" v="4387" actId="47"/>
        <pc:sldMkLst>
          <pc:docMk/>
          <pc:sldMk cId="3026557693" sldId="269"/>
        </pc:sldMkLst>
      </pc:sldChg>
      <pc:sldChg chg="addSp modSp add mod setBg modNotesTx">
        <pc:chgData name="Tanya Doherty | SAMRC" userId="1ee5b567-4d7d-4684-84c5-4e2392a4bf77" providerId="ADAL" clId="{F7C5EFA3-DF74-4FAD-8D43-BED3C7889F7F}" dt="2024-09-03T15:10:26.826" v="5783" actId="20577"/>
        <pc:sldMkLst>
          <pc:docMk/>
          <pc:sldMk cId="3768319888" sldId="270"/>
        </pc:sldMkLst>
        <pc:spChg chg="mod">
          <ac:chgData name="Tanya Doherty | SAMRC" userId="1ee5b567-4d7d-4684-84c5-4e2392a4bf77" providerId="ADAL" clId="{F7C5EFA3-DF74-4FAD-8D43-BED3C7889F7F}" dt="2024-09-03T09:27:27.510" v="5708" actId="26606"/>
          <ac:spMkLst>
            <pc:docMk/>
            <pc:sldMk cId="3768319888" sldId="270"/>
            <ac:spMk id="2" creationId="{B88679E5-A000-6B9A-E45F-5E72CAB64191}"/>
          </ac:spMkLst>
        </pc:spChg>
        <pc:spChg chg="mod">
          <ac:chgData name="Tanya Doherty | SAMRC" userId="1ee5b567-4d7d-4684-84c5-4e2392a4bf77" providerId="ADAL" clId="{F7C5EFA3-DF74-4FAD-8D43-BED3C7889F7F}" dt="2024-09-03T09:27:50.590" v="5717" actId="1076"/>
          <ac:spMkLst>
            <pc:docMk/>
            <pc:sldMk cId="3768319888" sldId="270"/>
            <ac:spMk id="3" creationId="{386CB09B-D168-5EEC-4171-F5E76A22E466}"/>
          </ac:spMkLst>
        </pc:spChg>
        <pc:spChg chg="add">
          <ac:chgData name="Tanya Doherty | SAMRC" userId="1ee5b567-4d7d-4684-84c5-4e2392a4bf77" providerId="ADAL" clId="{F7C5EFA3-DF74-4FAD-8D43-BED3C7889F7F}" dt="2024-09-03T09:27:27.510" v="5708" actId="26606"/>
          <ac:spMkLst>
            <pc:docMk/>
            <pc:sldMk cId="3768319888" sldId="270"/>
            <ac:spMk id="8" creationId="{B6CDA21F-E7AF-4C75-8395-33F58D5B0E45}"/>
          </ac:spMkLst>
        </pc:spChg>
        <pc:spChg chg="add">
          <ac:chgData name="Tanya Doherty | SAMRC" userId="1ee5b567-4d7d-4684-84c5-4e2392a4bf77" providerId="ADAL" clId="{F7C5EFA3-DF74-4FAD-8D43-BED3C7889F7F}" dt="2024-09-03T09:27:27.510" v="5708" actId="26606"/>
          <ac:spMkLst>
            <pc:docMk/>
            <pc:sldMk cId="3768319888" sldId="270"/>
            <ac:spMk id="15" creationId="{D5B0017B-2ECA-49AF-B397-DC140825DF8D}"/>
          </ac:spMkLst>
        </pc:spChg>
        <pc:grpChg chg="add">
          <ac:chgData name="Tanya Doherty | SAMRC" userId="1ee5b567-4d7d-4684-84c5-4e2392a4bf77" providerId="ADAL" clId="{F7C5EFA3-DF74-4FAD-8D43-BED3C7889F7F}" dt="2024-09-03T09:27:27.510" v="5708" actId="26606"/>
          <ac:grpSpMkLst>
            <pc:docMk/>
            <pc:sldMk cId="3768319888" sldId="270"/>
            <ac:grpSpMk id="10" creationId="{AE1C45F0-260A-458C-96ED-C1F6D2151219}"/>
          </ac:grpSpMkLst>
        </pc:grpChg>
        <pc:cxnChg chg="add">
          <ac:chgData name="Tanya Doherty | SAMRC" userId="1ee5b567-4d7d-4684-84c5-4e2392a4bf77" providerId="ADAL" clId="{F7C5EFA3-DF74-4FAD-8D43-BED3C7889F7F}" dt="2024-09-03T09:27:27.510" v="5708" actId="26606"/>
          <ac:cxnSpMkLst>
            <pc:docMk/>
            <pc:sldMk cId="3768319888" sldId="270"/>
            <ac:cxnSpMk id="17" creationId="{6CF1BAF6-AD41-4082-B212-8A1F9A2E8779}"/>
          </ac:cxnSpMkLst>
        </pc:cxnChg>
      </pc:sldChg>
    </pc:docChg>
  </pc:docChgLst>
</pc:chgInfo>
</file>

<file path=ppt/diagrams/_rels/data3.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ata4.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6.png"/><Relationship Id="rId7" Type="http://schemas.openxmlformats.org/officeDocument/2006/relationships/image" Target="../media/image21.pn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7.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rawing4.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6.png"/><Relationship Id="rId7" Type="http://schemas.openxmlformats.org/officeDocument/2006/relationships/image" Target="../media/image21.pn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D00903-BBB5-4F78-98AF-08E97689459B}"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9E0AE19E-4839-4324-9622-E1CE5B283C99}">
      <dgm:prSet/>
      <dgm:spPr/>
      <dgm:t>
        <a:bodyPr/>
        <a:lstStyle/>
        <a:p>
          <a:r>
            <a:rPr lang="en-GB"/>
            <a:t>Maternal health care in South Africa faces huge private and public health systems challenges. </a:t>
          </a:r>
          <a:endParaRPr lang="en-US"/>
        </a:p>
      </dgm:t>
    </dgm:pt>
    <dgm:pt modelId="{2CE6A873-6A28-4BF7-98E5-343243DDA09D}" type="parTrans" cxnId="{447454BE-55B6-45B4-8722-A9E12139FB1F}">
      <dgm:prSet/>
      <dgm:spPr/>
      <dgm:t>
        <a:bodyPr/>
        <a:lstStyle/>
        <a:p>
          <a:endParaRPr lang="en-US"/>
        </a:p>
      </dgm:t>
    </dgm:pt>
    <dgm:pt modelId="{9054E156-8751-49B3-9B8E-E175A539B6C9}" type="sibTrans" cxnId="{447454BE-55B6-45B4-8722-A9E12139FB1F}">
      <dgm:prSet/>
      <dgm:spPr/>
      <dgm:t>
        <a:bodyPr/>
        <a:lstStyle/>
        <a:p>
          <a:endParaRPr lang="en-US"/>
        </a:p>
      </dgm:t>
    </dgm:pt>
    <dgm:pt modelId="{742C423F-36A2-4E9A-B022-A871EC2F2ADF}">
      <dgm:prSet/>
      <dgm:spPr/>
      <dgm:t>
        <a:bodyPr/>
        <a:lstStyle/>
        <a:p>
          <a:r>
            <a:rPr lang="en-US"/>
            <a:t>Caesarean delivery is effective in saving maternal and infant lives, but only when required for medically indicated reasons. </a:t>
          </a:r>
        </a:p>
      </dgm:t>
    </dgm:pt>
    <dgm:pt modelId="{68A61BF8-9772-462F-BB33-4F8F176E86DD}" type="parTrans" cxnId="{B497A7B9-5FF8-4C0F-8FE7-F994513346E6}">
      <dgm:prSet/>
      <dgm:spPr/>
      <dgm:t>
        <a:bodyPr/>
        <a:lstStyle/>
        <a:p>
          <a:endParaRPr lang="en-US"/>
        </a:p>
      </dgm:t>
    </dgm:pt>
    <dgm:pt modelId="{DF678196-A33A-4D1B-89AD-8CB64B29AB82}" type="sibTrans" cxnId="{B497A7B9-5FF8-4C0F-8FE7-F994513346E6}">
      <dgm:prSet/>
      <dgm:spPr/>
      <dgm:t>
        <a:bodyPr/>
        <a:lstStyle/>
        <a:p>
          <a:endParaRPr lang="en-US"/>
        </a:p>
      </dgm:t>
    </dgm:pt>
    <dgm:pt modelId="{5B2705C2-4DCA-457E-BE64-42C132E9FB6C}">
      <dgm:prSet/>
      <dgm:spPr/>
      <dgm:t>
        <a:bodyPr/>
        <a:lstStyle/>
        <a:p>
          <a:r>
            <a:rPr lang="en-GB"/>
            <a:t>WHO Statement ‘’caesarean delivery rates of greater than 10 to 15% confer no further benefit in reducing maternal and perinatal mortality’’.</a:t>
          </a:r>
          <a:endParaRPr lang="en-US"/>
        </a:p>
      </dgm:t>
    </dgm:pt>
    <dgm:pt modelId="{2231C226-6703-43E1-A4A6-660480C7B5EB}" type="parTrans" cxnId="{D8795EB1-03F6-4882-86D2-0E69ECEA1339}">
      <dgm:prSet/>
      <dgm:spPr/>
      <dgm:t>
        <a:bodyPr/>
        <a:lstStyle/>
        <a:p>
          <a:endParaRPr lang="en-US"/>
        </a:p>
      </dgm:t>
    </dgm:pt>
    <dgm:pt modelId="{80171D8D-5A11-494A-A621-D1D1AFAD7615}" type="sibTrans" cxnId="{D8795EB1-03F6-4882-86D2-0E69ECEA1339}">
      <dgm:prSet/>
      <dgm:spPr/>
      <dgm:t>
        <a:bodyPr/>
        <a:lstStyle/>
        <a:p>
          <a:endParaRPr lang="en-US"/>
        </a:p>
      </dgm:t>
    </dgm:pt>
    <dgm:pt modelId="{2258729A-7403-4295-A3DD-AAD0CA1294F1}" type="pres">
      <dgm:prSet presAssocID="{BAD00903-BBB5-4F78-98AF-08E97689459B}" presName="vert0" presStyleCnt="0">
        <dgm:presLayoutVars>
          <dgm:dir/>
          <dgm:animOne val="branch"/>
          <dgm:animLvl val="lvl"/>
        </dgm:presLayoutVars>
      </dgm:prSet>
      <dgm:spPr/>
    </dgm:pt>
    <dgm:pt modelId="{DE111FE4-A9B6-42D8-8398-E351C574F960}" type="pres">
      <dgm:prSet presAssocID="{9E0AE19E-4839-4324-9622-E1CE5B283C99}" presName="thickLine" presStyleLbl="alignNode1" presStyleIdx="0" presStyleCnt="3"/>
      <dgm:spPr/>
    </dgm:pt>
    <dgm:pt modelId="{EA3B21C0-C2DF-4E60-8F96-4AD20B228FF3}" type="pres">
      <dgm:prSet presAssocID="{9E0AE19E-4839-4324-9622-E1CE5B283C99}" presName="horz1" presStyleCnt="0"/>
      <dgm:spPr/>
    </dgm:pt>
    <dgm:pt modelId="{A2B6A233-11EC-4A5E-BE16-B55F3C2E4B56}" type="pres">
      <dgm:prSet presAssocID="{9E0AE19E-4839-4324-9622-E1CE5B283C99}" presName="tx1" presStyleLbl="revTx" presStyleIdx="0" presStyleCnt="3"/>
      <dgm:spPr/>
    </dgm:pt>
    <dgm:pt modelId="{BE04003F-0E78-44C1-ACA3-15DD22B8BCC3}" type="pres">
      <dgm:prSet presAssocID="{9E0AE19E-4839-4324-9622-E1CE5B283C99}" presName="vert1" presStyleCnt="0"/>
      <dgm:spPr/>
    </dgm:pt>
    <dgm:pt modelId="{FF59497B-F481-41AC-8AD6-BB03F41D2228}" type="pres">
      <dgm:prSet presAssocID="{742C423F-36A2-4E9A-B022-A871EC2F2ADF}" presName="thickLine" presStyleLbl="alignNode1" presStyleIdx="1" presStyleCnt="3"/>
      <dgm:spPr/>
    </dgm:pt>
    <dgm:pt modelId="{02E27FED-4501-4237-ABAA-DBC6B3E10B58}" type="pres">
      <dgm:prSet presAssocID="{742C423F-36A2-4E9A-B022-A871EC2F2ADF}" presName="horz1" presStyleCnt="0"/>
      <dgm:spPr/>
    </dgm:pt>
    <dgm:pt modelId="{F18B2C9E-1D78-4778-A5B0-90976E9CF82B}" type="pres">
      <dgm:prSet presAssocID="{742C423F-36A2-4E9A-B022-A871EC2F2ADF}" presName="tx1" presStyleLbl="revTx" presStyleIdx="1" presStyleCnt="3"/>
      <dgm:spPr/>
    </dgm:pt>
    <dgm:pt modelId="{A674481E-D485-49EA-8D1A-406F8908E70B}" type="pres">
      <dgm:prSet presAssocID="{742C423F-36A2-4E9A-B022-A871EC2F2ADF}" presName="vert1" presStyleCnt="0"/>
      <dgm:spPr/>
    </dgm:pt>
    <dgm:pt modelId="{40A6A624-A573-4B14-9EF8-A5C0FC0B57E6}" type="pres">
      <dgm:prSet presAssocID="{5B2705C2-4DCA-457E-BE64-42C132E9FB6C}" presName="thickLine" presStyleLbl="alignNode1" presStyleIdx="2" presStyleCnt="3"/>
      <dgm:spPr/>
    </dgm:pt>
    <dgm:pt modelId="{25FD4E2F-003C-4920-82DA-39FE776D1302}" type="pres">
      <dgm:prSet presAssocID="{5B2705C2-4DCA-457E-BE64-42C132E9FB6C}" presName="horz1" presStyleCnt="0"/>
      <dgm:spPr/>
    </dgm:pt>
    <dgm:pt modelId="{A6C22B80-9AD7-47E4-A12A-25C1A23F1B8F}" type="pres">
      <dgm:prSet presAssocID="{5B2705C2-4DCA-457E-BE64-42C132E9FB6C}" presName="tx1" presStyleLbl="revTx" presStyleIdx="2" presStyleCnt="3"/>
      <dgm:spPr/>
    </dgm:pt>
    <dgm:pt modelId="{6104C0AC-2E4B-4B05-B15D-3BA085EE3AC8}" type="pres">
      <dgm:prSet presAssocID="{5B2705C2-4DCA-457E-BE64-42C132E9FB6C}" presName="vert1" presStyleCnt="0"/>
      <dgm:spPr/>
    </dgm:pt>
  </dgm:ptLst>
  <dgm:cxnLst>
    <dgm:cxn modelId="{B272F12B-7848-48D4-AABD-4BEB569067B2}" type="presOf" srcId="{9E0AE19E-4839-4324-9622-E1CE5B283C99}" destId="{A2B6A233-11EC-4A5E-BE16-B55F3C2E4B56}" srcOrd="0" destOrd="0" presId="urn:microsoft.com/office/officeart/2008/layout/LinedList"/>
    <dgm:cxn modelId="{BFA8D953-9701-4702-82AA-A65F8FE66D2E}" type="presOf" srcId="{5B2705C2-4DCA-457E-BE64-42C132E9FB6C}" destId="{A6C22B80-9AD7-47E4-A12A-25C1A23F1B8F}" srcOrd="0" destOrd="0" presId="urn:microsoft.com/office/officeart/2008/layout/LinedList"/>
    <dgm:cxn modelId="{49CF2C7B-D3C7-44A1-9705-984D0158E68B}" type="presOf" srcId="{BAD00903-BBB5-4F78-98AF-08E97689459B}" destId="{2258729A-7403-4295-A3DD-AAD0CA1294F1}" srcOrd="0" destOrd="0" presId="urn:microsoft.com/office/officeart/2008/layout/LinedList"/>
    <dgm:cxn modelId="{EDBDA685-7762-4EB1-AC78-A096ED57A477}" type="presOf" srcId="{742C423F-36A2-4E9A-B022-A871EC2F2ADF}" destId="{F18B2C9E-1D78-4778-A5B0-90976E9CF82B}" srcOrd="0" destOrd="0" presId="urn:microsoft.com/office/officeart/2008/layout/LinedList"/>
    <dgm:cxn modelId="{D8795EB1-03F6-4882-86D2-0E69ECEA1339}" srcId="{BAD00903-BBB5-4F78-98AF-08E97689459B}" destId="{5B2705C2-4DCA-457E-BE64-42C132E9FB6C}" srcOrd="2" destOrd="0" parTransId="{2231C226-6703-43E1-A4A6-660480C7B5EB}" sibTransId="{80171D8D-5A11-494A-A621-D1D1AFAD7615}"/>
    <dgm:cxn modelId="{B497A7B9-5FF8-4C0F-8FE7-F994513346E6}" srcId="{BAD00903-BBB5-4F78-98AF-08E97689459B}" destId="{742C423F-36A2-4E9A-B022-A871EC2F2ADF}" srcOrd="1" destOrd="0" parTransId="{68A61BF8-9772-462F-BB33-4F8F176E86DD}" sibTransId="{DF678196-A33A-4D1B-89AD-8CB64B29AB82}"/>
    <dgm:cxn modelId="{447454BE-55B6-45B4-8722-A9E12139FB1F}" srcId="{BAD00903-BBB5-4F78-98AF-08E97689459B}" destId="{9E0AE19E-4839-4324-9622-E1CE5B283C99}" srcOrd="0" destOrd="0" parTransId="{2CE6A873-6A28-4BF7-98E5-343243DDA09D}" sibTransId="{9054E156-8751-49B3-9B8E-E175A539B6C9}"/>
    <dgm:cxn modelId="{DF2E10A7-D281-4A85-BD5E-E957C8DB0A60}" type="presParOf" srcId="{2258729A-7403-4295-A3DD-AAD0CA1294F1}" destId="{DE111FE4-A9B6-42D8-8398-E351C574F960}" srcOrd="0" destOrd="0" presId="urn:microsoft.com/office/officeart/2008/layout/LinedList"/>
    <dgm:cxn modelId="{D830A768-3580-4293-AD5D-D516835300A7}" type="presParOf" srcId="{2258729A-7403-4295-A3DD-AAD0CA1294F1}" destId="{EA3B21C0-C2DF-4E60-8F96-4AD20B228FF3}" srcOrd="1" destOrd="0" presId="urn:microsoft.com/office/officeart/2008/layout/LinedList"/>
    <dgm:cxn modelId="{068AC49C-5C22-4C1C-A4C4-1261EBF8D455}" type="presParOf" srcId="{EA3B21C0-C2DF-4E60-8F96-4AD20B228FF3}" destId="{A2B6A233-11EC-4A5E-BE16-B55F3C2E4B56}" srcOrd="0" destOrd="0" presId="urn:microsoft.com/office/officeart/2008/layout/LinedList"/>
    <dgm:cxn modelId="{DE500C00-7E44-45F2-B881-C16C51B6402E}" type="presParOf" srcId="{EA3B21C0-C2DF-4E60-8F96-4AD20B228FF3}" destId="{BE04003F-0E78-44C1-ACA3-15DD22B8BCC3}" srcOrd="1" destOrd="0" presId="urn:microsoft.com/office/officeart/2008/layout/LinedList"/>
    <dgm:cxn modelId="{37F7FC23-6C25-4687-9EA2-6B2211DAAC9C}" type="presParOf" srcId="{2258729A-7403-4295-A3DD-AAD0CA1294F1}" destId="{FF59497B-F481-41AC-8AD6-BB03F41D2228}" srcOrd="2" destOrd="0" presId="urn:microsoft.com/office/officeart/2008/layout/LinedList"/>
    <dgm:cxn modelId="{69024DA8-E484-415F-BF93-8C8953251E71}" type="presParOf" srcId="{2258729A-7403-4295-A3DD-AAD0CA1294F1}" destId="{02E27FED-4501-4237-ABAA-DBC6B3E10B58}" srcOrd="3" destOrd="0" presId="urn:microsoft.com/office/officeart/2008/layout/LinedList"/>
    <dgm:cxn modelId="{53DDD490-AAC3-4F99-8BB8-A8A9402D0C71}" type="presParOf" srcId="{02E27FED-4501-4237-ABAA-DBC6B3E10B58}" destId="{F18B2C9E-1D78-4778-A5B0-90976E9CF82B}" srcOrd="0" destOrd="0" presId="urn:microsoft.com/office/officeart/2008/layout/LinedList"/>
    <dgm:cxn modelId="{656E261C-A9A4-48AA-9E40-3C6D0CF6D872}" type="presParOf" srcId="{02E27FED-4501-4237-ABAA-DBC6B3E10B58}" destId="{A674481E-D485-49EA-8D1A-406F8908E70B}" srcOrd="1" destOrd="0" presId="urn:microsoft.com/office/officeart/2008/layout/LinedList"/>
    <dgm:cxn modelId="{7A06C57D-940F-4801-AA89-959BE56FC470}" type="presParOf" srcId="{2258729A-7403-4295-A3DD-AAD0CA1294F1}" destId="{40A6A624-A573-4B14-9EF8-A5C0FC0B57E6}" srcOrd="4" destOrd="0" presId="urn:microsoft.com/office/officeart/2008/layout/LinedList"/>
    <dgm:cxn modelId="{0BE20ECA-46FA-4902-BCC5-3F7B5BFEC28F}" type="presParOf" srcId="{2258729A-7403-4295-A3DD-AAD0CA1294F1}" destId="{25FD4E2F-003C-4920-82DA-39FE776D1302}" srcOrd="5" destOrd="0" presId="urn:microsoft.com/office/officeart/2008/layout/LinedList"/>
    <dgm:cxn modelId="{E35A6FA6-728C-4F5E-A91E-51EC5BB71C88}" type="presParOf" srcId="{25FD4E2F-003C-4920-82DA-39FE776D1302}" destId="{A6C22B80-9AD7-47E4-A12A-25C1A23F1B8F}" srcOrd="0" destOrd="0" presId="urn:microsoft.com/office/officeart/2008/layout/LinedList"/>
    <dgm:cxn modelId="{BD84713D-64A6-4D30-883D-9FA8199BB8FC}" type="presParOf" srcId="{25FD4E2F-003C-4920-82DA-39FE776D1302}" destId="{6104C0AC-2E4B-4B05-B15D-3BA085EE3AC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DFD42C4-5ED2-48D2-95F4-3F4803DF1EF9}" type="doc">
      <dgm:prSet loTypeId="urn:microsoft.com/office/officeart/2008/layout/LinedList" loCatId="list" qsTypeId="urn:microsoft.com/office/officeart/2005/8/quickstyle/simple2" qsCatId="simple" csTypeId="urn:microsoft.com/office/officeart/2005/8/colors/accent1_2" csCatId="accent1"/>
      <dgm:spPr/>
      <dgm:t>
        <a:bodyPr/>
        <a:lstStyle/>
        <a:p>
          <a:endParaRPr lang="en-US"/>
        </a:p>
      </dgm:t>
    </dgm:pt>
    <dgm:pt modelId="{9DCFBCF9-D8B9-4501-AF4F-492F42CE0974}">
      <dgm:prSet/>
      <dgm:spPr/>
      <dgm:t>
        <a:bodyPr/>
        <a:lstStyle/>
        <a:p>
          <a:r>
            <a:rPr lang="en-GB" dirty="0"/>
            <a:t>In the public sector, the caesarean delivery rate is around 29%, but the case fatality rate (CFR) is three times higher than for vaginal delivery and 27% of the caesarean delivery-related CFR is associated with haemorrhage. </a:t>
          </a:r>
          <a:endParaRPr lang="en-US" dirty="0"/>
        </a:p>
      </dgm:t>
    </dgm:pt>
    <dgm:pt modelId="{5574D353-6761-4D3D-A51D-3855A371D590}" type="parTrans" cxnId="{7C96F322-71F7-4CFF-8651-366EDDA53014}">
      <dgm:prSet/>
      <dgm:spPr/>
      <dgm:t>
        <a:bodyPr/>
        <a:lstStyle/>
        <a:p>
          <a:endParaRPr lang="en-US"/>
        </a:p>
      </dgm:t>
    </dgm:pt>
    <dgm:pt modelId="{C2F97748-DD6E-444C-9A29-1E612FFBAEC0}" type="sibTrans" cxnId="{7C96F322-71F7-4CFF-8651-366EDDA53014}">
      <dgm:prSet/>
      <dgm:spPr/>
      <dgm:t>
        <a:bodyPr/>
        <a:lstStyle/>
        <a:p>
          <a:endParaRPr lang="en-US"/>
        </a:p>
      </dgm:t>
    </dgm:pt>
    <dgm:pt modelId="{E18BDC1B-1FFA-49E7-9D98-BF79864BB60E}">
      <dgm:prSet/>
      <dgm:spPr/>
      <dgm:t>
        <a:bodyPr/>
        <a:lstStyle/>
        <a:p>
          <a:r>
            <a:rPr lang="en-GB"/>
            <a:t>In the private sector, caesarean delivery rates of between 74% and 77% are among the highest in the world.</a:t>
          </a:r>
          <a:endParaRPr lang="en-US"/>
        </a:p>
      </dgm:t>
    </dgm:pt>
    <dgm:pt modelId="{60AE1315-C1E8-45EE-AB2E-72C77B9E74C7}" type="parTrans" cxnId="{C660ADC0-C41A-48C8-A7D1-A81C3FDFA615}">
      <dgm:prSet/>
      <dgm:spPr/>
      <dgm:t>
        <a:bodyPr/>
        <a:lstStyle/>
        <a:p>
          <a:endParaRPr lang="en-US"/>
        </a:p>
      </dgm:t>
    </dgm:pt>
    <dgm:pt modelId="{8239718C-CB6D-4C12-87D0-FA11E3A9CB85}" type="sibTrans" cxnId="{C660ADC0-C41A-48C8-A7D1-A81C3FDFA615}">
      <dgm:prSet/>
      <dgm:spPr/>
      <dgm:t>
        <a:bodyPr/>
        <a:lstStyle/>
        <a:p>
          <a:endParaRPr lang="en-US"/>
        </a:p>
      </dgm:t>
    </dgm:pt>
    <dgm:pt modelId="{4C0FE128-8CF7-44D6-B5D8-79E467456C96}">
      <dgm:prSet/>
      <dgm:spPr/>
      <dgm:t>
        <a:bodyPr/>
        <a:lstStyle/>
        <a:p>
          <a:r>
            <a:rPr lang="en-GB"/>
            <a:t>A research brief of the Council for Medical Schemes, concluded that “urgent steps must be taken to reduce what is likely to be high levels of medically unnecessary caesarean delivery rates in the medical schemes population”. </a:t>
          </a:r>
          <a:endParaRPr lang="en-US"/>
        </a:p>
      </dgm:t>
    </dgm:pt>
    <dgm:pt modelId="{D904CD71-15A0-4818-9A4B-9F9AB086FEC8}" type="parTrans" cxnId="{4325E473-E2AC-48AB-A3CC-D1B54450E5BE}">
      <dgm:prSet/>
      <dgm:spPr/>
      <dgm:t>
        <a:bodyPr/>
        <a:lstStyle/>
        <a:p>
          <a:endParaRPr lang="en-US"/>
        </a:p>
      </dgm:t>
    </dgm:pt>
    <dgm:pt modelId="{292B6CD4-83C2-40BA-BFF8-5D28A8BE8185}" type="sibTrans" cxnId="{4325E473-E2AC-48AB-A3CC-D1B54450E5BE}">
      <dgm:prSet/>
      <dgm:spPr/>
      <dgm:t>
        <a:bodyPr/>
        <a:lstStyle/>
        <a:p>
          <a:endParaRPr lang="en-US"/>
        </a:p>
      </dgm:t>
    </dgm:pt>
    <dgm:pt modelId="{E5DECEF9-51F3-4A66-8296-CC16BF5C8B82}" type="pres">
      <dgm:prSet presAssocID="{7DFD42C4-5ED2-48D2-95F4-3F4803DF1EF9}" presName="vert0" presStyleCnt="0">
        <dgm:presLayoutVars>
          <dgm:dir/>
          <dgm:animOne val="branch"/>
          <dgm:animLvl val="lvl"/>
        </dgm:presLayoutVars>
      </dgm:prSet>
      <dgm:spPr/>
    </dgm:pt>
    <dgm:pt modelId="{10419BE5-90C3-495D-A59A-8F6ABC4BA1FC}" type="pres">
      <dgm:prSet presAssocID="{9DCFBCF9-D8B9-4501-AF4F-492F42CE0974}" presName="thickLine" presStyleLbl="alignNode1" presStyleIdx="0" presStyleCnt="3"/>
      <dgm:spPr/>
    </dgm:pt>
    <dgm:pt modelId="{E0E77680-6BEB-4B56-A031-F7BDA40D038E}" type="pres">
      <dgm:prSet presAssocID="{9DCFBCF9-D8B9-4501-AF4F-492F42CE0974}" presName="horz1" presStyleCnt="0"/>
      <dgm:spPr/>
    </dgm:pt>
    <dgm:pt modelId="{B266CC1D-0B1B-41DC-A753-6DF4ACD743F7}" type="pres">
      <dgm:prSet presAssocID="{9DCFBCF9-D8B9-4501-AF4F-492F42CE0974}" presName="tx1" presStyleLbl="revTx" presStyleIdx="0" presStyleCnt="3"/>
      <dgm:spPr/>
    </dgm:pt>
    <dgm:pt modelId="{7500AC9C-BC41-4630-93EA-30F58CFB7E0A}" type="pres">
      <dgm:prSet presAssocID="{9DCFBCF9-D8B9-4501-AF4F-492F42CE0974}" presName="vert1" presStyleCnt="0"/>
      <dgm:spPr/>
    </dgm:pt>
    <dgm:pt modelId="{8C642B76-4043-4619-8B06-25ACC0A137A0}" type="pres">
      <dgm:prSet presAssocID="{E18BDC1B-1FFA-49E7-9D98-BF79864BB60E}" presName="thickLine" presStyleLbl="alignNode1" presStyleIdx="1" presStyleCnt="3"/>
      <dgm:spPr/>
    </dgm:pt>
    <dgm:pt modelId="{E00B6DE0-6AA5-46B8-B855-C86814AB26F4}" type="pres">
      <dgm:prSet presAssocID="{E18BDC1B-1FFA-49E7-9D98-BF79864BB60E}" presName="horz1" presStyleCnt="0"/>
      <dgm:spPr/>
    </dgm:pt>
    <dgm:pt modelId="{045B224A-36AC-4684-9B3F-DF4439C927BC}" type="pres">
      <dgm:prSet presAssocID="{E18BDC1B-1FFA-49E7-9D98-BF79864BB60E}" presName="tx1" presStyleLbl="revTx" presStyleIdx="1" presStyleCnt="3"/>
      <dgm:spPr/>
    </dgm:pt>
    <dgm:pt modelId="{E1A5F680-7900-413E-9D20-61ECD6B39B8F}" type="pres">
      <dgm:prSet presAssocID="{E18BDC1B-1FFA-49E7-9D98-BF79864BB60E}" presName="vert1" presStyleCnt="0"/>
      <dgm:spPr/>
    </dgm:pt>
    <dgm:pt modelId="{70787DAA-F756-493F-A5FE-EADE8E3D1697}" type="pres">
      <dgm:prSet presAssocID="{4C0FE128-8CF7-44D6-B5D8-79E467456C96}" presName="thickLine" presStyleLbl="alignNode1" presStyleIdx="2" presStyleCnt="3"/>
      <dgm:spPr/>
    </dgm:pt>
    <dgm:pt modelId="{3A7A0641-64FB-4A17-9B3B-044694EAEDE3}" type="pres">
      <dgm:prSet presAssocID="{4C0FE128-8CF7-44D6-B5D8-79E467456C96}" presName="horz1" presStyleCnt="0"/>
      <dgm:spPr/>
    </dgm:pt>
    <dgm:pt modelId="{0159EACB-E2B1-4934-B3C8-9E8756E302A4}" type="pres">
      <dgm:prSet presAssocID="{4C0FE128-8CF7-44D6-B5D8-79E467456C96}" presName="tx1" presStyleLbl="revTx" presStyleIdx="2" presStyleCnt="3"/>
      <dgm:spPr/>
    </dgm:pt>
    <dgm:pt modelId="{AC6C6EDC-C0A2-41A2-AD2B-D88559A21533}" type="pres">
      <dgm:prSet presAssocID="{4C0FE128-8CF7-44D6-B5D8-79E467456C96}" presName="vert1" presStyleCnt="0"/>
      <dgm:spPr/>
    </dgm:pt>
  </dgm:ptLst>
  <dgm:cxnLst>
    <dgm:cxn modelId="{7C96F322-71F7-4CFF-8651-366EDDA53014}" srcId="{7DFD42C4-5ED2-48D2-95F4-3F4803DF1EF9}" destId="{9DCFBCF9-D8B9-4501-AF4F-492F42CE0974}" srcOrd="0" destOrd="0" parTransId="{5574D353-6761-4D3D-A51D-3855A371D590}" sibTransId="{C2F97748-DD6E-444C-9A29-1E612FFBAEC0}"/>
    <dgm:cxn modelId="{B37ABE27-75F6-4FB3-8613-06D64DD3B969}" type="presOf" srcId="{7DFD42C4-5ED2-48D2-95F4-3F4803DF1EF9}" destId="{E5DECEF9-51F3-4A66-8296-CC16BF5C8B82}" srcOrd="0" destOrd="0" presId="urn:microsoft.com/office/officeart/2008/layout/LinedList"/>
    <dgm:cxn modelId="{4325E473-E2AC-48AB-A3CC-D1B54450E5BE}" srcId="{7DFD42C4-5ED2-48D2-95F4-3F4803DF1EF9}" destId="{4C0FE128-8CF7-44D6-B5D8-79E467456C96}" srcOrd="2" destOrd="0" parTransId="{D904CD71-15A0-4818-9A4B-9F9AB086FEC8}" sibTransId="{292B6CD4-83C2-40BA-BFF8-5D28A8BE8185}"/>
    <dgm:cxn modelId="{E4FCE27B-A41E-45B4-B1CB-F26C63D3BDBE}" type="presOf" srcId="{9DCFBCF9-D8B9-4501-AF4F-492F42CE0974}" destId="{B266CC1D-0B1B-41DC-A753-6DF4ACD743F7}" srcOrd="0" destOrd="0" presId="urn:microsoft.com/office/officeart/2008/layout/LinedList"/>
    <dgm:cxn modelId="{8C3A5B85-16F3-4FE5-A029-E78AFF800F4E}" type="presOf" srcId="{4C0FE128-8CF7-44D6-B5D8-79E467456C96}" destId="{0159EACB-E2B1-4934-B3C8-9E8756E302A4}" srcOrd="0" destOrd="0" presId="urn:microsoft.com/office/officeart/2008/layout/LinedList"/>
    <dgm:cxn modelId="{C660ADC0-C41A-48C8-A7D1-A81C3FDFA615}" srcId="{7DFD42C4-5ED2-48D2-95F4-3F4803DF1EF9}" destId="{E18BDC1B-1FFA-49E7-9D98-BF79864BB60E}" srcOrd="1" destOrd="0" parTransId="{60AE1315-C1E8-45EE-AB2E-72C77B9E74C7}" sibTransId="{8239718C-CB6D-4C12-87D0-FA11E3A9CB85}"/>
    <dgm:cxn modelId="{048630F5-438D-4163-9AAC-0C29CFDD7609}" type="presOf" srcId="{E18BDC1B-1FFA-49E7-9D98-BF79864BB60E}" destId="{045B224A-36AC-4684-9B3F-DF4439C927BC}" srcOrd="0" destOrd="0" presId="urn:microsoft.com/office/officeart/2008/layout/LinedList"/>
    <dgm:cxn modelId="{1BF78E3B-57DD-48C0-B2E7-8B25FC9BB934}" type="presParOf" srcId="{E5DECEF9-51F3-4A66-8296-CC16BF5C8B82}" destId="{10419BE5-90C3-495D-A59A-8F6ABC4BA1FC}" srcOrd="0" destOrd="0" presId="urn:microsoft.com/office/officeart/2008/layout/LinedList"/>
    <dgm:cxn modelId="{B40B7C35-71D3-47F1-9773-EBCF89427AC6}" type="presParOf" srcId="{E5DECEF9-51F3-4A66-8296-CC16BF5C8B82}" destId="{E0E77680-6BEB-4B56-A031-F7BDA40D038E}" srcOrd="1" destOrd="0" presId="urn:microsoft.com/office/officeart/2008/layout/LinedList"/>
    <dgm:cxn modelId="{A2AC1EDD-6BC9-4A15-BD4F-45ED3C28FC40}" type="presParOf" srcId="{E0E77680-6BEB-4B56-A031-F7BDA40D038E}" destId="{B266CC1D-0B1B-41DC-A753-6DF4ACD743F7}" srcOrd="0" destOrd="0" presId="urn:microsoft.com/office/officeart/2008/layout/LinedList"/>
    <dgm:cxn modelId="{F59C84ED-E87E-4E10-94F0-3CAA1BA58CE5}" type="presParOf" srcId="{E0E77680-6BEB-4B56-A031-F7BDA40D038E}" destId="{7500AC9C-BC41-4630-93EA-30F58CFB7E0A}" srcOrd="1" destOrd="0" presId="urn:microsoft.com/office/officeart/2008/layout/LinedList"/>
    <dgm:cxn modelId="{5B178FCC-B674-4AF6-9193-2C1D193EF09B}" type="presParOf" srcId="{E5DECEF9-51F3-4A66-8296-CC16BF5C8B82}" destId="{8C642B76-4043-4619-8B06-25ACC0A137A0}" srcOrd="2" destOrd="0" presId="urn:microsoft.com/office/officeart/2008/layout/LinedList"/>
    <dgm:cxn modelId="{18DC7946-59AB-44B2-8764-3000361DFFD9}" type="presParOf" srcId="{E5DECEF9-51F3-4A66-8296-CC16BF5C8B82}" destId="{E00B6DE0-6AA5-46B8-B855-C86814AB26F4}" srcOrd="3" destOrd="0" presId="urn:microsoft.com/office/officeart/2008/layout/LinedList"/>
    <dgm:cxn modelId="{B61C63BB-32F5-463A-B4BA-1FEFBEC4745D}" type="presParOf" srcId="{E00B6DE0-6AA5-46B8-B855-C86814AB26F4}" destId="{045B224A-36AC-4684-9B3F-DF4439C927BC}" srcOrd="0" destOrd="0" presId="urn:microsoft.com/office/officeart/2008/layout/LinedList"/>
    <dgm:cxn modelId="{4FF6C247-5391-40D1-BF67-EA665408A3AB}" type="presParOf" srcId="{E00B6DE0-6AA5-46B8-B855-C86814AB26F4}" destId="{E1A5F680-7900-413E-9D20-61ECD6B39B8F}" srcOrd="1" destOrd="0" presId="urn:microsoft.com/office/officeart/2008/layout/LinedList"/>
    <dgm:cxn modelId="{185134AA-057D-4080-B7AE-C8CA1F6EC892}" type="presParOf" srcId="{E5DECEF9-51F3-4A66-8296-CC16BF5C8B82}" destId="{70787DAA-F756-493F-A5FE-EADE8E3D1697}" srcOrd="4" destOrd="0" presId="urn:microsoft.com/office/officeart/2008/layout/LinedList"/>
    <dgm:cxn modelId="{ECE1CA81-7404-4F3C-83DF-A187E95602FD}" type="presParOf" srcId="{E5DECEF9-51F3-4A66-8296-CC16BF5C8B82}" destId="{3A7A0641-64FB-4A17-9B3B-044694EAEDE3}" srcOrd="5" destOrd="0" presId="urn:microsoft.com/office/officeart/2008/layout/LinedList"/>
    <dgm:cxn modelId="{62F21CA7-1F9A-4282-854E-15107FF08164}" type="presParOf" srcId="{3A7A0641-64FB-4A17-9B3B-044694EAEDE3}" destId="{0159EACB-E2B1-4934-B3C8-9E8756E302A4}" srcOrd="0" destOrd="0" presId="urn:microsoft.com/office/officeart/2008/layout/LinedList"/>
    <dgm:cxn modelId="{71580D6B-877E-40BF-AFE4-71816ACF2040}" type="presParOf" srcId="{3A7A0641-64FB-4A17-9B3B-044694EAEDE3}" destId="{AC6C6EDC-C0A2-41A2-AD2B-D88559A21533}"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EE4390E-9597-45D1-8ED3-2B3EAEC9A707}"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F9660981-02AD-4774-AD27-996ED8EA6A4C}">
      <dgm:prSet custT="1"/>
      <dgm:spPr/>
      <dgm:t>
        <a:bodyPr/>
        <a:lstStyle/>
        <a:p>
          <a:pPr>
            <a:lnSpc>
              <a:spcPct val="100000"/>
            </a:lnSpc>
          </a:pPr>
          <a:r>
            <a:rPr lang="en-GB" sz="2000" dirty="0"/>
            <a:t>Imperative for SA to develop and implement  alternative models of maternity care in the private sector that addresses current challenges</a:t>
          </a:r>
          <a:endParaRPr lang="en-US" sz="2000" dirty="0"/>
        </a:p>
      </dgm:t>
    </dgm:pt>
    <dgm:pt modelId="{AE5FD350-E767-4EFC-89BF-CDFADFDCDE22}" type="parTrans" cxnId="{FC348632-706D-4196-B791-060DC6950C94}">
      <dgm:prSet/>
      <dgm:spPr/>
      <dgm:t>
        <a:bodyPr/>
        <a:lstStyle/>
        <a:p>
          <a:endParaRPr lang="en-US" sz="2000"/>
        </a:p>
      </dgm:t>
    </dgm:pt>
    <dgm:pt modelId="{B2602949-C31C-405C-9847-68080E4CBF5E}" type="sibTrans" cxnId="{FC348632-706D-4196-B791-060DC6950C94}">
      <dgm:prSet/>
      <dgm:spPr/>
      <dgm:t>
        <a:bodyPr/>
        <a:lstStyle/>
        <a:p>
          <a:endParaRPr lang="en-US" sz="2000"/>
        </a:p>
      </dgm:t>
    </dgm:pt>
    <dgm:pt modelId="{7D563EFD-70AE-45BC-B910-7F543D159210}">
      <dgm:prSet custT="1"/>
      <dgm:spPr/>
      <dgm:t>
        <a:bodyPr/>
        <a:lstStyle/>
        <a:p>
          <a:pPr>
            <a:lnSpc>
              <a:spcPct val="100000"/>
            </a:lnSpc>
          </a:pPr>
          <a:r>
            <a:rPr lang="en-GB" sz="2000"/>
            <a:t>Alternative models could lend themselves to Public Private Engagements (PPEs) </a:t>
          </a:r>
          <a:endParaRPr lang="en-US" sz="2000"/>
        </a:p>
      </dgm:t>
    </dgm:pt>
    <dgm:pt modelId="{F74C4564-9751-4E81-B349-8E7ECC4A5423}" type="parTrans" cxnId="{79A0AD46-A6FB-4974-A0DF-3ED29EB62B39}">
      <dgm:prSet/>
      <dgm:spPr/>
      <dgm:t>
        <a:bodyPr/>
        <a:lstStyle/>
        <a:p>
          <a:endParaRPr lang="en-US" sz="2000"/>
        </a:p>
      </dgm:t>
    </dgm:pt>
    <dgm:pt modelId="{88F3D07B-ACB0-49F5-8A16-40654FA43FBB}" type="sibTrans" cxnId="{79A0AD46-A6FB-4974-A0DF-3ED29EB62B39}">
      <dgm:prSet/>
      <dgm:spPr/>
      <dgm:t>
        <a:bodyPr/>
        <a:lstStyle/>
        <a:p>
          <a:endParaRPr lang="en-US" sz="2000"/>
        </a:p>
      </dgm:t>
    </dgm:pt>
    <dgm:pt modelId="{C6419452-69CF-4AFB-A104-FFACC55DB130}">
      <dgm:prSet custT="1"/>
      <dgm:spPr/>
      <dgm:t>
        <a:bodyPr/>
        <a:lstStyle/>
        <a:p>
          <a:pPr>
            <a:lnSpc>
              <a:spcPct val="100000"/>
            </a:lnSpc>
          </a:pPr>
          <a:r>
            <a:rPr lang="en-GB" sz="2000"/>
            <a:t>Could advance efforts to improve universal access to high quality and safe obstetric care</a:t>
          </a:r>
          <a:endParaRPr lang="en-US" sz="2000"/>
        </a:p>
      </dgm:t>
    </dgm:pt>
    <dgm:pt modelId="{EEF2F0C2-53E4-4CB2-9758-5184431E6487}" type="parTrans" cxnId="{60AFFC2C-BBA7-4C36-856F-EA6F3FCD0170}">
      <dgm:prSet/>
      <dgm:spPr/>
      <dgm:t>
        <a:bodyPr/>
        <a:lstStyle/>
        <a:p>
          <a:endParaRPr lang="en-US" sz="2000"/>
        </a:p>
      </dgm:t>
    </dgm:pt>
    <dgm:pt modelId="{2D7DB341-2EC5-4EF2-B59D-27047CB9EB6F}" type="sibTrans" cxnId="{60AFFC2C-BBA7-4C36-856F-EA6F3FCD0170}">
      <dgm:prSet/>
      <dgm:spPr/>
      <dgm:t>
        <a:bodyPr/>
        <a:lstStyle/>
        <a:p>
          <a:endParaRPr lang="en-US" sz="2000"/>
        </a:p>
      </dgm:t>
    </dgm:pt>
    <dgm:pt modelId="{10A6D05E-AFFD-41AB-ACF4-B7374E75FA72}">
      <dgm:prSet custT="1"/>
      <dgm:spPr/>
      <dgm:t>
        <a:bodyPr/>
        <a:lstStyle/>
        <a:p>
          <a:pPr>
            <a:lnSpc>
              <a:spcPct val="100000"/>
            </a:lnSpc>
          </a:pPr>
          <a:r>
            <a:rPr lang="en-GB" sz="2000" dirty="0"/>
            <a:t>We would like to propose a potential alternative private sector maternity care model which draws on insights from research carried out on the care and contracting models used by five rural district hospitals in the Western Cape to contract private general practitioners (GPs) for maternity care</a:t>
          </a:r>
          <a:endParaRPr lang="en-US" sz="2000" dirty="0"/>
        </a:p>
      </dgm:t>
    </dgm:pt>
    <dgm:pt modelId="{CE3742B7-F620-4897-96F9-2FC382A2082D}" type="parTrans" cxnId="{A774E319-B60C-41E9-9078-18E00DF9B586}">
      <dgm:prSet/>
      <dgm:spPr/>
      <dgm:t>
        <a:bodyPr/>
        <a:lstStyle/>
        <a:p>
          <a:endParaRPr lang="en-US" sz="2000"/>
        </a:p>
      </dgm:t>
    </dgm:pt>
    <dgm:pt modelId="{EE6CDFD1-326D-4191-BA73-E2569F19C6B0}" type="sibTrans" cxnId="{A774E319-B60C-41E9-9078-18E00DF9B586}">
      <dgm:prSet/>
      <dgm:spPr/>
      <dgm:t>
        <a:bodyPr/>
        <a:lstStyle/>
        <a:p>
          <a:endParaRPr lang="en-US" sz="2000"/>
        </a:p>
      </dgm:t>
    </dgm:pt>
    <dgm:pt modelId="{E3A563D1-DBDC-4BA7-8F6A-1395D7946C53}" type="pres">
      <dgm:prSet presAssocID="{6EE4390E-9597-45D1-8ED3-2B3EAEC9A707}" presName="root" presStyleCnt="0">
        <dgm:presLayoutVars>
          <dgm:dir/>
          <dgm:resizeHandles val="exact"/>
        </dgm:presLayoutVars>
      </dgm:prSet>
      <dgm:spPr/>
    </dgm:pt>
    <dgm:pt modelId="{28016CBE-1A7B-4365-8EBE-DE0F9E6D099A}" type="pres">
      <dgm:prSet presAssocID="{F9660981-02AD-4774-AD27-996ED8EA6A4C}" presName="compNode" presStyleCnt="0"/>
      <dgm:spPr/>
    </dgm:pt>
    <dgm:pt modelId="{266956EA-1B13-41BA-A393-D219E46A8C34}" type="pres">
      <dgm:prSet presAssocID="{F9660981-02AD-4774-AD27-996ED8EA6A4C}" presName="bgRect" presStyleLbl="bgShp" presStyleIdx="0" presStyleCnt="4"/>
      <dgm:spPr/>
    </dgm:pt>
    <dgm:pt modelId="{5899C8C2-A28D-4195-9E80-36C1A40F803E}" type="pres">
      <dgm:prSet presAssocID="{F9660981-02AD-4774-AD27-996ED8EA6A4C}"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Doctor"/>
        </a:ext>
      </dgm:extLst>
    </dgm:pt>
    <dgm:pt modelId="{CCB4791D-4CFE-41D5-9777-0C005500DE6A}" type="pres">
      <dgm:prSet presAssocID="{F9660981-02AD-4774-AD27-996ED8EA6A4C}" presName="spaceRect" presStyleCnt="0"/>
      <dgm:spPr/>
    </dgm:pt>
    <dgm:pt modelId="{AE97885E-23E7-49CD-BE46-F0643813D60F}" type="pres">
      <dgm:prSet presAssocID="{F9660981-02AD-4774-AD27-996ED8EA6A4C}" presName="parTx" presStyleLbl="revTx" presStyleIdx="0" presStyleCnt="4">
        <dgm:presLayoutVars>
          <dgm:chMax val="0"/>
          <dgm:chPref val="0"/>
        </dgm:presLayoutVars>
      </dgm:prSet>
      <dgm:spPr/>
    </dgm:pt>
    <dgm:pt modelId="{15EE9DEE-9DD9-4FC1-AB41-E68D24751949}" type="pres">
      <dgm:prSet presAssocID="{B2602949-C31C-405C-9847-68080E4CBF5E}" presName="sibTrans" presStyleCnt="0"/>
      <dgm:spPr/>
    </dgm:pt>
    <dgm:pt modelId="{0F4BF189-A7B4-4A5D-83BE-EC1322779DE0}" type="pres">
      <dgm:prSet presAssocID="{7D563EFD-70AE-45BC-B910-7F543D159210}" presName="compNode" presStyleCnt="0"/>
      <dgm:spPr/>
    </dgm:pt>
    <dgm:pt modelId="{6390FDA5-5851-4EE2-AE0D-73ADC2181C6B}" type="pres">
      <dgm:prSet presAssocID="{7D563EFD-70AE-45BC-B910-7F543D159210}" presName="bgRect" presStyleLbl="bgShp" presStyleIdx="1" presStyleCnt="4"/>
      <dgm:spPr/>
    </dgm:pt>
    <dgm:pt modelId="{23FB7D67-2A73-49E9-806B-C59AE50B71AD}" type="pres">
      <dgm:prSet presAssocID="{7D563EFD-70AE-45BC-B910-7F543D159210}"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Ruble"/>
        </a:ext>
      </dgm:extLst>
    </dgm:pt>
    <dgm:pt modelId="{F19898AB-EFFA-41EC-8B74-8B6029C1946B}" type="pres">
      <dgm:prSet presAssocID="{7D563EFD-70AE-45BC-B910-7F543D159210}" presName="spaceRect" presStyleCnt="0"/>
      <dgm:spPr/>
    </dgm:pt>
    <dgm:pt modelId="{53B29FBF-714B-4551-8545-46ADFD5E4C9F}" type="pres">
      <dgm:prSet presAssocID="{7D563EFD-70AE-45BC-B910-7F543D159210}" presName="parTx" presStyleLbl="revTx" presStyleIdx="1" presStyleCnt="4">
        <dgm:presLayoutVars>
          <dgm:chMax val="0"/>
          <dgm:chPref val="0"/>
        </dgm:presLayoutVars>
      </dgm:prSet>
      <dgm:spPr/>
    </dgm:pt>
    <dgm:pt modelId="{E991100B-C5A3-4125-9335-B48F22293C0D}" type="pres">
      <dgm:prSet presAssocID="{88F3D07B-ACB0-49F5-8A16-40654FA43FBB}" presName="sibTrans" presStyleCnt="0"/>
      <dgm:spPr/>
    </dgm:pt>
    <dgm:pt modelId="{B4334487-50DC-4477-8A22-8055E7AEDC00}" type="pres">
      <dgm:prSet presAssocID="{C6419452-69CF-4AFB-A104-FFACC55DB130}" presName="compNode" presStyleCnt="0"/>
      <dgm:spPr/>
    </dgm:pt>
    <dgm:pt modelId="{1B29643C-71D5-4A77-8FC9-4F18633A6CE3}" type="pres">
      <dgm:prSet presAssocID="{C6419452-69CF-4AFB-A104-FFACC55DB130}" presName="bgRect" presStyleLbl="bgShp" presStyleIdx="2" presStyleCnt="4"/>
      <dgm:spPr/>
    </dgm:pt>
    <dgm:pt modelId="{1DBB0943-0512-4BC6-B5AA-344B99AA7A6C}" type="pres">
      <dgm:prSet presAssocID="{C6419452-69CF-4AFB-A104-FFACC55DB130}"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Medical"/>
        </a:ext>
      </dgm:extLst>
    </dgm:pt>
    <dgm:pt modelId="{E0644478-B813-47C7-B2AA-52706EE84103}" type="pres">
      <dgm:prSet presAssocID="{C6419452-69CF-4AFB-A104-FFACC55DB130}" presName="spaceRect" presStyleCnt="0"/>
      <dgm:spPr/>
    </dgm:pt>
    <dgm:pt modelId="{147E3FD1-BDCE-422F-A012-2D06E2D79FDC}" type="pres">
      <dgm:prSet presAssocID="{C6419452-69CF-4AFB-A104-FFACC55DB130}" presName="parTx" presStyleLbl="revTx" presStyleIdx="2" presStyleCnt="4">
        <dgm:presLayoutVars>
          <dgm:chMax val="0"/>
          <dgm:chPref val="0"/>
        </dgm:presLayoutVars>
      </dgm:prSet>
      <dgm:spPr/>
    </dgm:pt>
    <dgm:pt modelId="{CF16DDF2-02BC-4637-82D9-892AE1455A01}" type="pres">
      <dgm:prSet presAssocID="{2D7DB341-2EC5-4EF2-B59D-27047CB9EB6F}" presName="sibTrans" presStyleCnt="0"/>
      <dgm:spPr/>
    </dgm:pt>
    <dgm:pt modelId="{FE4961D7-EF1D-4FE7-9F99-AAD9629CAAF8}" type="pres">
      <dgm:prSet presAssocID="{10A6D05E-AFFD-41AB-ACF4-B7374E75FA72}" presName="compNode" presStyleCnt="0"/>
      <dgm:spPr/>
    </dgm:pt>
    <dgm:pt modelId="{407BD8B3-931C-475B-B426-810EE54C6BF1}" type="pres">
      <dgm:prSet presAssocID="{10A6D05E-AFFD-41AB-ACF4-B7374E75FA72}" presName="bgRect" presStyleLbl="bgShp" presStyleIdx="3" presStyleCnt="4" custScaleY="419451"/>
      <dgm:spPr/>
    </dgm:pt>
    <dgm:pt modelId="{252C0E6E-7C9F-4F1A-A4A4-8E793347C6E5}" type="pres">
      <dgm:prSet presAssocID="{10A6D05E-AFFD-41AB-ACF4-B7374E75FA72}"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Stethoscope"/>
        </a:ext>
      </dgm:extLst>
    </dgm:pt>
    <dgm:pt modelId="{68336E92-BA13-4DF7-9246-920372C7AE73}" type="pres">
      <dgm:prSet presAssocID="{10A6D05E-AFFD-41AB-ACF4-B7374E75FA72}" presName="spaceRect" presStyleCnt="0"/>
      <dgm:spPr/>
    </dgm:pt>
    <dgm:pt modelId="{F9313B7A-2773-47B9-9D38-E6C019956515}" type="pres">
      <dgm:prSet presAssocID="{10A6D05E-AFFD-41AB-ACF4-B7374E75FA72}" presName="parTx" presStyleLbl="revTx" presStyleIdx="3" presStyleCnt="4">
        <dgm:presLayoutVars>
          <dgm:chMax val="0"/>
          <dgm:chPref val="0"/>
        </dgm:presLayoutVars>
      </dgm:prSet>
      <dgm:spPr/>
    </dgm:pt>
  </dgm:ptLst>
  <dgm:cxnLst>
    <dgm:cxn modelId="{A774E319-B60C-41E9-9078-18E00DF9B586}" srcId="{6EE4390E-9597-45D1-8ED3-2B3EAEC9A707}" destId="{10A6D05E-AFFD-41AB-ACF4-B7374E75FA72}" srcOrd="3" destOrd="0" parTransId="{CE3742B7-F620-4897-96F9-2FC382A2082D}" sibTransId="{EE6CDFD1-326D-4191-BA73-E2569F19C6B0}"/>
    <dgm:cxn modelId="{BA4EEE1E-DA1F-43C3-87AA-C882EF2E47ED}" type="presOf" srcId="{7D563EFD-70AE-45BC-B910-7F543D159210}" destId="{53B29FBF-714B-4551-8545-46ADFD5E4C9F}" srcOrd="0" destOrd="0" presId="urn:microsoft.com/office/officeart/2018/2/layout/IconVerticalSolidList"/>
    <dgm:cxn modelId="{60AFFC2C-BBA7-4C36-856F-EA6F3FCD0170}" srcId="{6EE4390E-9597-45D1-8ED3-2B3EAEC9A707}" destId="{C6419452-69CF-4AFB-A104-FFACC55DB130}" srcOrd="2" destOrd="0" parTransId="{EEF2F0C2-53E4-4CB2-9758-5184431E6487}" sibTransId="{2D7DB341-2EC5-4EF2-B59D-27047CB9EB6F}"/>
    <dgm:cxn modelId="{FC348632-706D-4196-B791-060DC6950C94}" srcId="{6EE4390E-9597-45D1-8ED3-2B3EAEC9A707}" destId="{F9660981-02AD-4774-AD27-996ED8EA6A4C}" srcOrd="0" destOrd="0" parTransId="{AE5FD350-E767-4EFC-89BF-CDFADFDCDE22}" sibTransId="{B2602949-C31C-405C-9847-68080E4CBF5E}"/>
    <dgm:cxn modelId="{E90D8C38-F82B-43AD-B001-8CE0FD0995E5}" type="presOf" srcId="{C6419452-69CF-4AFB-A104-FFACC55DB130}" destId="{147E3FD1-BDCE-422F-A012-2D06E2D79FDC}" srcOrd="0" destOrd="0" presId="urn:microsoft.com/office/officeart/2018/2/layout/IconVerticalSolidList"/>
    <dgm:cxn modelId="{79A0AD46-A6FB-4974-A0DF-3ED29EB62B39}" srcId="{6EE4390E-9597-45D1-8ED3-2B3EAEC9A707}" destId="{7D563EFD-70AE-45BC-B910-7F543D159210}" srcOrd="1" destOrd="0" parTransId="{F74C4564-9751-4E81-B349-8E7ECC4A5423}" sibTransId="{88F3D07B-ACB0-49F5-8A16-40654FA43FBB}"/>
    <dgm:cxn modelId="{BE2DEE54-BBB3-4C90-AADB-FA9ABE31F40E}" type="presOf" srcId="{10A6D05E-AFFD-41AB-ACF4-B7374E75FA72}" destId="{F9313B7A-2773-47B9-9D38-E6C019956515}" srcOrd="0" destOrd="0" presId="urn:microsoft.com/office/officeart/2018/2/layout/IconVerticalSolidList"/>
    <dgm:cxn modelId="{F0FDA6C6-C8C4-4F0A-994D-3CB68F9450B7}" type="presOf" srcId="{6EE4390E-9597-45D1-8ED3-2B3EAEC9A707}" destId="{E3A563D1-DBDC-4BA7-8F6A-1395D7946C53}" srcOrd="0" destOrd="0" presId="urn:microsoft.com/office/officeart/2018/2/layout/IconVerticalSolidList"/>
    <dgm:cxn modelId="{3D8803DA-2479-4231-BC3B-E5FAD2F16291}" type="presOf" srcId="{F9660981-02AD-4774-AD27-996ED8EA6A4C}" destId="{AE97885E-23E7-49CD-BE46-F0643813D60F}" srcOrd="0" destOrd="0" presId="urn:microsoft.com/office/officeart/2018/2/layout/IconVerticalSolidList"/>
    <dgm:cxn modelId="{F059FAF9-43F9-4BF7-8CF8-A742D91408FF}" type="presParOf" srcId="{E3A563D1-DBDC-4BA7-8F6A-1395D7946C53}" destId="{28016CBE-1A7B-4365-8EBE-DE0F9E6D099A}" srcOrd="0" destOrd="0" presId="urn:microsoft.com/office/officeart/2018/2/layout/IconVerticalSolidList"/>
    <dgm:cxn modelId="{9C2703F6-5DED-4885-AF5D-5CCA42B13D8B}" type="presParOf" srcId="{28016CBE-1A7B-4365-8EBE-DE0F9E6D099A}" destId="{266956EA-1B13-41BA-A393-D219E46A8C34}" srcOrd="0" destOrd="0" presId="urn:microsoft.com/office/officeart/2018/2/layout/IconVerticalSolidList"/>
    <dgm:cxn modelId="{B1FAEB10-679C-494E-8DDA-49ACE4811532}" type="presParOf" srcId="{28016CBE-1A7B-4365-8EBE-DE0F9E6D099A}" destId="{5899C8C2-A28D-4195-9E80-36C1A40F803E}" srcOrd="1" destOrd="0" presId="urn:microsoft.com/office/officeart/2018/2/layout/IconVerticalSolidList"/>
    <dgm:cxn modelId="{297C9F89-138B-46BC-8AB8-F4E03429003D}" type="presParOf" srcId="{28016CBE-1A7B-4365-8EBE-DE0F9E6D099A}" destId="{CCB4791D-4CFE-41D5-9777-0C005500DE6A}" srcOrd="2" destOrd="0" presId="urn:microsoft.com/office/officeart/2018/2/layout/IconVerticalSolidList"/>
    <dgm:cxn modelId="{ADB90184-3F0C-40A9-8A26-885CBB3C628B}" type="presParOf" srcId="{28016CBE-1A7B-4365-8EBE-DE0F9E6D099A}" destId="{AE97885E-23E7-49CD-BE46-F0643813D60F}" srcOrd="3" destOrd="0" presId="urn:microsoft.com/office/officeart/2018/2/layout/IconVerticalSolidList"/>
    <dgm:cxn modelId="{E1EB040F-FBA2-4964-B76A-F22A90007C80}" type="presParOf" srcId="{E3A563D1-DBDC-4BA7-8F6A-1395D7946C53}" destId="{15EE9DEE-9DD9-4FC1-AB41-E68D24751949}" srcOrd="1" destOrd="0" presId="urn:microsoft.com/office/officeart/2018/2/layout/IconVerticalSolidList"/>
    <dgm:cxn modelId="{11577519-502A-49C2-8A83-E3F51FEEBF6B}" type="presParOf" srcId="{E3A563D1-DBDC-4BA7-8F6A-1395D7946C53}" destId="{0F4BF189-A7B4-4A5D-83BE-EC1322779DE0}" srcOrd="2" destOrd="0" presId="urn:microsoft.com/office/officeart/2018/2/layout/IconVerticalSolidList"/>
    <dgm:cxn modelId="{4C7BAFF8-CDDC-45FC-A68A-5213E4F50B70}" type="presParOf" srcId="{0F4BF189-A7B4-4A5D-83BE-EC1322779DE0}" destId="{6390FDA5-5851-4EE2-AE0D-73ADC2181C6B}" srcOrd="0" destOrd="0" presId="urn:microsoft.com/office/officeart/2018/2/layout/IconVerticalSolidList"/>
    <dgm:cxn modelId="{841AA4F3-59EA-4C0C-8066-5FCFB1917D79}" type="presParOf" srcId="{0F4BF189-A7B4-4A5D-83BE-EC1322779DE0}" destId="{23FB7D67-2A73-49E9-806B-C59AE50B71AD}" srcOrd="1" destOrd="0" presId="urn:microsoft.com/office/officeart/2018/2/layout/IconVerticalSolidList"/>
    <dgm:cxn modelId="{FC577018-0B09-4F83-A439-A3DC1E70EEB3}" type="presParOf" srcId="{0F4BF189-A7B4-4A5D-83BE-EC1322779DE0}" destId="{F19898AB-EFFA-41EC-8B74-8B6029C1946B}" srcOrd="2" destOrd="0" presId="urn:microsoft.com/office/officeart/2018/2/layout/IconVerticalSolidList"/>
    <dgm:cxn modelId="{6D8A6C7F-6062-4AB6-A154-F474AFF6121E}" type="presParOf" srcId="{0F4BF189-A7B4-4A5D-83BE-EC1322779DE0}" destId="{53B29FBF-714B-4551-8545-46ADFD5E4C9F}" srcOrd="3" destOrd="0" presId="urn:microsoft.com/office/officeart/2018/2/layout/IconVerticalSolidList"/>
    <dgm:cxn modelId="{96F90D71-B75A-4D05-85A9-CC31AE258E1F}" type="presParOf" srcId="{E3A563D1-DBDC-4BA7-8F6A-1395D7946C53}" destId="{E991100B-C5A3-4125-9335-B48F22293C0D}" srcOrd="3" destOrd="0" presId="urn:microsoft.com/office/officeart/2018/2/layout/IconVerticalSolidList"/>
    <dgm:cxn modelId="{D0A856A9-B631-4BE4-81FA-E2321D843D0F}" type="presParOf" srcId="{E3A563D1-DBDC-4BA7-8F6A-1395D7946C53}" destId="{B4334487-50DC-4477-8A22-8055E7AEDC00}" srcOrd="4" destOrd="0" presId="urn:microsoft.com/office/officeart/2018/2/layout/IconVerticalSolidList"/>
    <dgm:cxn modelId="{3043593C-F5D3-412E-A21F-B8E562498DDB}" type="presParOf" srcId="{B4334487-50DC-4477-8A22-8055E7AEDC00}" destId="{1B29643C-71D5-4A77-8FC9-4F18633A6CE3}" srcOrd="0" destOrd="0" presId="urn:microsoft.com/office/officeart/2018/2/layout/IconVerticalSolidList"/>
    <dgm:cxn modelId="{4F774844-9DF3-4C9C-ACC8-A8C2D155564F}" type="presParOf" srcId="{B4334487-50DC-4477-8A22-8055E7AEDC00}" destId="{1DBB0943-0512-4BC6-B5AA-344B99AA7A6C}" srcOrd="1" destOrd="0" presId="urn:microsoft.com/office/officeart/2018/2/layout/IconVerticalSolidList"/>
    <dgm:cxn modelId="{B0A1EA59-760A-4E7B-A55A-F74C03522DAD}" type="presParOf" srcId="{B4334487-50DC-4477-8A22-8055E7AEDC00}" destId="{E0644478-B813-47C7-B2AA-52706EE84103}" srcOrd="2" destOrd="0" presId="urn:microsoft.com/office/officeart/2018/2/layout/IconVerticalSolidList"/>
    <dgm:cxn modelId="{B93A7F5B-CE00-4848-A95A-57DE3EB38E82}" type="presParOf" srcId="{B4334487-50DC-4477-8A22-8055E7AEDC00}" destId="{147E3FD1-BDCE-422F-A012-2D06E2D79FDC}" srcOrd="3" destOrd="0" presId="urn:microsoft.com/office/officeart/2018/2/layout/IconVerticalSolidList"/>
    <dgm:cxn modelId="{AD0303BF-FDF5-403C-BAD8-BA3B15EB35B5}" type="presParOf" srcId="{E3A563D1-DBDC-4BA7-8F6A-1395D7946C53}" destId="{CF16DDF2-02BC-4637-82D9-892AE1455A01}" srcOrd="5" destOrd="0" presId="urn:microsoft.com/office/officeart/2018/2/layout/IconVerticalSolidList"/>
    <dgm:cxn modelId="{D8C136D2-5B66-4D75-AE2B-26C25D84A59D}" type="presParOf" srcId="{E3A563D1-DBDC-4BA7-8F6A-1395D7946C53}" destId="{FE4961D7-EF1D-4FE7-9F99-AAD9629CAAF8}" srcOrd="6" destOrd="0" presId="urn:microsoft.com/office/officeart/2018/2/layout/IconVerticalSolidList"/>
    <dgm:cxn modelId="{14C0D191-E71E-41D2-A088-88EE98E1A7D1}" type="presParOf" srcId="{FE4961D7-EF1D-4FE7-9F99-AAD9629CAAF8}" destId="{407BD8B3-931C-475B-B426-810EE54C6BF1}" srcOrd="0" destOrd="0" presId="urn:microsoft.com/office/officeart/2018/2/layout/IconVerticalSolidList"/>
    <dgm:cxn modelId="{989F8DC7-08C3-499E-9BB0-C49286389A27}" type="presParOf" srcId="{FE4961D7-EF1D-4FE7-9F99-AAD9629CAAF8}" destId="{252C0E6E-7C9F-4F1A-A4A4-8E793347C6E5}" srcOrd="1" destOrd="0" presId="urn:microsoft.com/office/officeart/2018/2/layout/IconVerticalSolidList"/>
    <dgm:cxn modelId="{283DA596-BC4D-4EA0-A015-632EC7418D44}" type="presParOf" srcId="{FE4961D7-EF1D-4FE7-9F99-AAD9629CAAF8}" destId="{68336E92-BA13-4DF7-9246-920372C7AE73}" srcOrd="2" destOrd="0" presId="urn:microsoft.com/office/officeart/2018/2/layout/IconVerticalSolidList"/>
    <dgm:cxn modelId="{9A8DCEDD-4D6D-4B4C-9B33-182CF3E0C634}" type="presParOf" srcId="{FE4961D7-EF1D-4FE7-9F99-AAD9629CAAF8}" destId="{F9313B7A-2773-47B9-9D38-E6C019956515}"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4F00BE2-518D-4D16-AC2F-0064F375C1C5}"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629BEC37-FFC0-49F2-A46A-97C041EAE6AA}">
      <dgm:prSet custT="1"/>
      <dgm:spPr/>
      <dgm:t>
        <a:bodyPr/>
        <a:lstStyle/>
        <a:p>
          <a:pPr>
            <a:lnSpc>
              <a:spcPct val="100000"/>
            </a:lnSpc>
          </a:pPr>
          <a:r>
            <a:rPr lang="en-GB" sz="2800" dirty="0"/>
            <a:t>Upward trend in Caesarean delivery rates in the private sector needs to be reversed</a:t>
          </a:r>
          <a:endParaRPr lang="en-US" sz="2800" dirty="0"/>
        </a:p>
      </dgm:t>
    </dgm:pt>
    <dgm:pt modelId="{C4E29C18-42B4-45A9-BCF1-4AC43EBC7DBA}" type="parTrans" cxnId="{62C9B4C0-72C9-4AD4-936C-402E2E43DD8A}">
      <dgm:prSet/>
      <dgm:spPr/>
      <dgm:t>
        <a:bodyPr/>
        <a:lstStyle/>
        <a:p>
          <a:endParaRPr lang="en-US" sz="2800"/>
        </a:p>
      </dgm:t>
    </dgm:pt>
    <dgm:pt modelId="{C996CEA9-4917-48D5-AE0E-3F7D464A38FF}" type="sibTrans" cxnId="{62C9B4C0-72C9-4AD4-936C-402E2E43DD8A}">
      <dgm:prSet/>
      <dgm:spPr/>
      <dgm:t>
        <a:bodyPr/>
        <a:lstStyle/>
        <a:p>
          <a:endParaRPr lang="en-US" sz="2800"/>
        </a:p>
      </dgm:t>
    </dgm:pt>
    <dgm:pt modelId="{06A0073B-74EB-46EB-85D3-CA911A0778A2}">
      <dgm:prSet custT="1"/>
      <dgm:spPr/>
      <dgm:t>
        <a:bodyPr/>
        <a:lstStyle/>
        <a:p>
          <a:pPr>
            <a:lnSpc>
              <a:spcPct val="100000"/>
            </a:lnSpc>
          </a:pPr>
          <a:r>
            <a:rPr lang="en-GB" sz="2800"/>
            <a:t>Team-based models of care have the potential to shift towards more appropriate and cost-effective care </a:t>
          </a:r>
          <a:endParaRPr lang="en-US" sz="2800"/>
        </a:p>
      </dgm:t>
    </dgm:pt>
    <dgm:pt modelId="{6E04E368-F445-4081-B8B6-FC1DE0588D2F}" type="parTrans" cxnId="{84233E86-CA4A-41FF-8497-81578349AFF4}">
      <dgm:prSet/>
      <dgm:spPr/>
      <dgm:t>
        <a:bodyPr/>
        <a:lstStyle/>
        <a:p>
          <a:endParaRPr lang="en-US" sz="2800"/>
        </a:p>
      </dgm:t>
    </dgm:pt>
    <dgm:pt modelId="{00415401-227C-4314-B665-B140DEC195B4}" type="sibTrans" cxnId="{84233E86-CA4A-41FF-8497-81578349AFF4}">
      <dgm:prSet/>
      <dgm:spPr/>
      <dgm:t>
        <a:bodyPr/>
        <a:lstStyle/>
        <a:p>
          <a:endParaRPr lang="en-US" sz="2800"/>
        </a:p>
      </dgm:t>
    </dgm:pt>
    <dgm:pt modelId="{3EB28BBB-0460-4B31-9F3B-A36BBE8CDC4C}">
      <dgm:prSet custT="1"/>
      <dgm:spPr/>
      <dgm:t>
        <a:bodyPr/>
        <a:lstStyle/>
        <a:p>
          <a:pPr>
            <a:lnSpc>
              <a:spcPct val="100000"/>
            </a:lnSpc>
          </a:pPr>
          <a:r>
            <a:rPr lang="en-GB" sz="2800"/>
            <a:t>Increased possibilities for public-private engagement </a:t>
          </a:r>
          <a:endParaRPr lang="en-US" sz="2800"/>
        </a:p>
      </dgm:t>
    </dgm:pt>
    <dgm:pt modelId="{AB3944C6-A11E-4B71-921B-5F44BA262BB7}" type="parTrans" cxnId="{F09DA8C0-636C-4EFE-BB1D-56737614A267}">
      <dgm:prSet/>
      <dgm:spPr/>
      <dgm:t>
        <a:bodyPr/>
        <a:lstStyle/>
        <a:p>
          <a:endParaRPr lang="en-US" sz="2800"/>
        </a:p>
      </dgm:t>
    </dgm:pt>
    <dgm:pt modelId="{12CED742-46B5-456D-86A0-6AC277A974EB}" type="sibTrans" cxnId="{F09DA8C0-636C-4EFE-BB1D-56737614A267}">
      <dgm:prSet/>
      <dgm:spPr/>
      <dgm:t>
        <a:bodyPr/>
        <a:lstStyle/>
        <a:p>
          <a:endParaRPr lang="en-US" sz="2800"/>
        </a:p>
      </dgm:t>
    </dgm:pt>
    <dgm:pt modelId="{0198B6BF-A282-4769-9827-5F4D3516917B}">
      <dgm:prSet custT="1"/>
      <dgm:spPr/>
      <dgm:t>
        <a:bodyPr/>
        <a:lstStyle/>
        <a:p>
          <a:pPr>
            <a:lnSpc>
              <a:spcPct val="100000"/>
            </a:lnSpc>
          </a:pPr>
          <a:r>
            <a:rPr lang="en-GB" sz="2800" dirty="0"/>
            <a:t>Spark a discussion amongst stakeholders to think </a:t>
          </a:r>
          <a:r>
            <a:rPr lang="en-GB" sz="2800"/>
            <a:t>about a </a:t>
          </a:r>
          <a:r>
            <a:rPr lang="en-GB" sz="2800" dirty="0"/>
            <a:t>change process</a:t>
          </a:r>
          <a:endParaRPr lang="en-US" sz="2800" dirty="0"/>
        </a:p>
      </dgm:t>
    </dgm:pt>
    <dgm:pt modelId="{9CA557B0-9599-475B-8F6B-AD7C87955C57}" type="parTrans" cxnId="{26C5BB41-FB09-4139-8917-9EED8364DB1C}">
      <dgm:prSet/>
      <dgm:spPr/>
      <dgm:t>
        <a:bodyPr/>
        <a:lstStyle/>
        <a:p>
          <a:endParaRPr lang="en-US" sz="2800"/>
        </a:p>
      </dgm:t>
    </dgm:pt>
    <dgm:pt modelId="{0B403616-DC1C-4804-9DBA-7BFB87A2B773}" type="sibTrans" cxnId="{26C5BB41-FB09-4139-8917-9EED8364DB1C}">
      <dgm:prSet/>
      <dgm:spPr/>
      <dgm:t>
        <a:bodyPr/>
        <a:lstStyle/>
        <a:p>
          <a:endParaRPr lang="en-US" sz="2800"/>
        </a:p>
      </dgm:t>
    </dgm:pt>
    <dgm:pt modelId="{A3E546D4-EABC-4E4B-B98A-8A4F122DF0EC}" type="pres">
      <dgm:prSet presAssocID="{F4F00BE2-518D-4D16-AC2F-0064F375C1C5}" presName="root" presStyleCnt="0">
        <dgm:presLayoutVars>
          <dgm:dir/>
          <dgm:resizeHandles val="exact"/>
        </dgm:presLayoutVars>
      </dgm:prSet>
      <dgm:spPr/>
    </dgm:pt>
    <dgm:pt modelId="{82C05AD5-29C4-45A6-BC17-A648C26771D0}" type="pres">
      <dgm:prSet presAssocID="{629BEC37-FFC0-49F2-A46A-97C041EAE6AA}" presName="compNode" presStyleCnt="0"/>
      <dgm:spPr/>
    </dgm:pt>
    <dgm:pt modelId="{90442007-7278-4FCA-844E-B29542FDBD13}" type="pres">
      <dgm:prSet presAssocID="{629BEC37-FFC0-49F2-A46A-97C041EAE6AA}" presName="bgRect" presStyleLbl="bgShp" presStyleIdx="0" presStyleCnt="4"/>
      <dgm:spPr/>
    </dgm:pt>
    <dgm:pt modelId="{92ECB156-CAC1-416B-BDEB-D8B0A1D4A317}" type="pres">
      <dgm:prSet presAssocID="{629BEC37-FFC0-49F2-A46A-97C041EAE6AA}"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Upward trend"/>
        </a:ext>
      </dgm:extLst>
    </dgm:pt>
    <dgm:pt modelId="{4BA878EF-2C48-436F-A3B4-B58067D28C0F}" type="pres">
      <dgm:prSet presAssocID="{629BEC37-FFC0-49F2-A46A-97C041EAE6AA}" presName="spaceRect" presStyleCnt="0"/>
      <dgm:spPr/>
    </dgm:pt>
    <dgm:pt modelId="{51A468E1-ED85-49C2-BA4E-9118F7EC8421}" type="pres">
      <dgm:prSet presAssocID="{629BEC37-FFC0-49F2-A46A-97C041EAE6AA}" presName="parTx" presStyleLbl="revTx" presStyleIdx="0" presStyleCnt="4">
        <dgm:presLayoutVars>
          <dgm:chMax val="0"/>
          <dgm:chPref val="0"/>
        </dgm:presLayoutVars>
      </dgm:prSet>
      <dgm:spPr/>
    </dgm:pt>
    <dgm:pt modelId="{A4734D47-59BF-49EB-9592-1135B95D0AF9}" type="pres">
      <dgm:prSet presAssocID="{C996CEA9-4917-48D5-AE0E-3F7D464A38FF}" presName="sibTrans" presStyleCnt="0"/>
      <dgm:spPr/>
    </dgm:pt>
    <dgm:pt modelId="{4A5C7898-5431-4E79-A96E-C28EB029277B}" type="pres">
      <dgm:prSet presAssocID="{06A0073B-74EB-46EB-85D3-CA911A0778A2}" presName="compNode" presStyleCnt="0"/>
      <dgm:spPr/>
    </dgm:pt>
    <dgm:pt modelId="{8B899154-3418-49DF-A11D-516E6B5E8E64}" type="pres">
      <dgm:prSet presAssocID="{06A0073B-74EB-46EB-85D3-CA911A0778A2}" presName="bgRect" presStyleLbl="bgShp" presStyleIdx="1" presStyleCnt="4"/>
      <dgm:spPr/>
    </dgm:pt>
    <dgm:pt modelId="{C766D910-8C2C-43BB-9BAB-6C0D91F4529E}" type="pres">
      <dgm:prSet presAssocID="{06A0073B-74EB-46EB-85D3-CA911A0778A2}"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Doctor"/>
        </a:ext>
      </dgm:extLst>
    </dgm:pt>
    <dgm:pt modelId="{E58952B2-2B65-4B19-90FB-29B3CE020783}" type="pres">
      <dgm:prSet presAssocID="{06A0073B-74EB-46EB-85D3-CA911A0778A2}" presName="spaceRect" presStyleCnt="0"/>
      <dgm:spPr/>
    </dgm:pt>
    <dgm:pt modelId="{0E5091F1-0022-4023-92B9-59023DA563DE}" type="pres">
      <dgm:prSet presAssocID="{06A0073B-74EB-46EB-85D3-CA911A0778A2}" presName="parTx" presStyleLbl="revTx" presStyleIdx="1" presStyleCnt="4">
        <dgm:presLayoutVars>
          <dgm:chMax val="0"/>
          <dgm:chPref val="0"/>
        </dgm:presLayoutVars>
      </dgm:prSet>
      <dgm:spPr/>
    </dgm:pt>
    <dgm:pt modelId="{BF3446BB-CF17-42E5-9CF4-B385440BD80C}" type="pres">
      <dgm:prSet presAssocID="{00415401-227C-4314-B665-B140DEC195B4}" presName="sibTrans" presStyleCnt="0"/>
      <dgm:spPr/>
    </dgm:pt>
    <dgm:pt modelId="{87CC4715-0EBB-4861-B990-25E9D762F2E9}" type="pres">
      <dgm:prSet presAssocID="{3EB28BBB-0460-4B31-9F3B-A36BBE8CDC4C}" presName="compNode" presStyleCnt="0"/>
      <dgm:spPr/>
    </dgm:pt>
    <dgm:pt modelId="{CB8360B7-4C2B-463F-8F3F-CAA7BC95F315}" type="pres">
      <dgm:prSet presAssocID="{3EB28BBB-0460-4B31-9F3B-A36BBE8CDC4C}" presName="bgRect" presStyleLbl="bgShp" presStyleIdx="2" presStyleCnt="4"/>
      <dgm:spPr/>
    </dgm:pt>
    <dgm:pt modelId="{D5AB9391-5B8F-42BA-ADC9-BD14DA05A254}" type="pres">
      <dgm:prSet presAssocID="{3EB28BBB-0460-4B31-9F3B-A36BBE8CDC4C}"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Group"/>
        </a:ext>
      </dgm:extLst>
    </dgm:pt>
    <dgm:pt modelId="{508B9D50-4467-48F6-9A11-C49FACD2EE0F}" type="pres">
      <dgm:prSet presAssocID="{3EB28BBB-0460-4B31-9F3B-A36BBE8CDC4C}" presName="spaceRect" presStyleCnt="0"/>
      <dgm:spPr/>
    </dgm:pt>
    <dgm:pt modelId="{BE6388D6-A752-4BD2-AE60-FFD36676C46A}" type="pres">
      <dgm:prSet presAssocID="{3EB28BBB-0460-4B31-9F3B-A36BBE8CDC4C}" presName="parTx" presStyleLbl="revTx" presStyleIdx="2" presStyleCnt="4">
        <dgm:presLayoutVars>
          <dgm:chMax val="0"/>
          <dgm:chPref val="0"/>
        </dgm:presLayoutVars>
      </dgm:prSet>
      <dgm:spPr/>
    </dgm:pt>
    <dgm:pt modelId="{64D1B177-B05E-4F91-86DC-E02280E3B858}" type="pres">
      <dgm:prSet presAssocID="{12CED742-46B5-456D-86A0-6AC277A974EB}" presName="sibTrans" presStyleCnt="0"/>
      <dgm:spPr/>
    </dgm:pt>
    <dgm:pt modelId="{14F77B79-50DF-4328-94E3-A546114DF4FA}" type="pres">
      <dgm:prSet presAssocID="{0198B6BF-A282-4769-9827-5F4D3516917B}" presName="compNode" presStyleCnt="0"/>
      <dgm:spPr/>
    </dgm:pt>
    <dgm:pt modelId="{EBD89CB3-DD33-4377-AA62-2BE665E60830}" type="pres">
      <dgm:prSet presAssocID="{0198B6BF-A282-4769-9827-5F4D3516917B}" presName="bgRect" presStyleLbl="bgShp" presStyleIdx="3" presStyleCnt="4"/>
      <dgm:spPr/>
    </dgm:pt>
    <dgm:pt modelId="{C2DAB5ED-7562-4486-B54D-528053575017}" type="pres">
      <dgm:prSet presAssocID="{0198B6BF-A282-4769-9827-5F4D3516917B}"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Head with Gears"/>
        </a:ext>
      </dgm:extLst>
    </dgm:pt>
    <dgm:pt modelId="{B4123E54-CE69-462E-A013-4B07A637992F}" type="pres">
      <dgm:prSet presAssocID="{0198B6BF-A282-4769-9827-5F4D3516917B}" presName="spaceRect" presStyleCnt="0"/>
      <dgm:spPr/>
    </dgm:pt>
    <dgm:pt modelId="{56660A88-658D-4E6F-A443-AC112012B7FA}" type="pres">
      <dgm:prSet presAssocID="{0198B6BF-A282-4769-9827-5F4D3516917B}" presName="parTx" presStyleLbl="revTx" presStyleIdx="3" presStyleCnt="4">
        <dgm:presLayoutVars>
          <dgm:chMax val="0"/>
          <dgm:chPref val="0"/>
        </dgm:presLayoutVars>
      </dgm:prSet>
      <dgm:spPr/>
    </dgm:pt>
  </dgm:ptLst>
  <dgm:cxnLst>
    <dgm:cxn modelId="{64346409-0131-4FBA-9089-B0886837924C}" type="presOf" srcId="{06A0073B-74EB-46EB-85D3-CA911A0778A2}" destId="{0E5091F1-0022-4023-92B9-59023DA563DE}" srcOrd="0" destOrd="0" presId="urn:microsoft.com/office/officeart/2018/2/layout/IconVerticalSolidList"/>
    <dgm:cxn modelId="{26C5BB41-FB09-4139-8917-9EED8364DB1C}" srcId="{F4F00BE2-518D-4D16-AC2F-0064F375C1C5}" destId="{0198B6BF-A282-4769-9827-5F4D3516917B}" srcOrd="3" destOrd="0" parTransId="{9CA557B0-9599-475B-8F6B-AD7C87955C57}" sibTransId="{0B403616-DC1C-4804-9DBA-7BFB87A2B773}"/>
    <dgm:cxn modelId="{C1135373-583B-4052-8177-0C72913D4AE3}" type="presOf" srcId="{F4F00BE2-518D-4D16-AC2F-0064F375C1C5}" destId="{A3E546D4-EABC-4E4B-B98A-8A4F122DF0EC}" srcOrd="0" destOrd="0" presId="urn:microsoft.com/office/officeart/2018/2/layout/IconVerticalSolidList"/>
    <dgm:cxn modelId="{5A25E174-751D-4C5F-97C8-12F186239ADC}" type="presOf" srcId="{0198B6BF-A282-4769-9827-5F4D3516917B}" destId="{56660A88-658D-4E6F-A443-AC112012B7FA}" srcOrd="0" destOrd="0" presId="urn:microsoft.com/office/officeart/2018/2/layout/IconVerticalSolidList"/>
    <dgm:cxn modelId="{D9919C7E-58EF-4CC4-8ED5-356446FEFB90}" type="presOf" srcId="{629BEC37-FFC0-49F2-A46A-97C041EAE6AA}" destId="{51A468E1-ED85-49C2-BA4E-9118F7EC8421}" srcOrd="0" destOrd="0" presId="urn:microsoft.com/office/officeart/2018/2/layout/IconVerticalSolidList"/>
    <dgm:cxn modelId="{84233E86-CA4A-41FF-8497-81578349AFF4}" srcId="{F4F00BE2-518D-4D16-AC2F-0064F375C1C5}" destId="{06A0073B-74EB-46EB-85D3-CA911A0778A2}" srcOrd="1" destOrd="0" parTransId="{6E04E368-F445-4081-B8B6-FC1DE0588D2F}" sibTransId="{00415401-227C-4314-B665-B140DEC195B4}"/>
    <dgm:cxn modelId="{F09DA8C0-636C-4EFE-BB1D-56737614A267}" srcId="{F4F00BE2-518D-4D16-AC2F-0064F375C1C5}" destId="{3EB28BBB-0460-4B31-9F3B-A36BBE8CDC4C}" srcOrd="2" destOrd="0" parTransId="{AB3944C6-A11E-4B71-921B-5F44BA262BB7}" sibTransId="{12CED742-46B5-456D-86A0-6AC277A974EB}"/>
    <dgm:cxn modelId="{62C9B4C0-72C9-4AD4-936C-402E2E43DD8A}" srcId="{F4F00BE2-518D-4D16-AC2F-0064F375C1C5}" destId="{629BEC37-FFC0-49F2-A46A-97C041EAE6AA}" srcOrd="0" destOrd="0" parTransId="{C4E29C18-42B4-45A9-BCF1-4AC43EBC7DBA}" sibTransId="{C996CEA9-4917-48D5-AE0E-3F7D464A38FF}"/>
    <dgm:cxn modelId="{E6DA6CD0-40AF-4AE0-8D20-DF1BFB356443}" type="presOf" srcId="{3EB28BBB-0460-4B31-9F3B-A36BBE8CDC4C}" destId="{BE6388D6-A752-4BD2-AE60-FFD36676C46A}" srcOrd="0" destOrd="0" presId="urn:microsoft.com/office/officeart/2018/2/layout/IconVerticalSolidList"/>
    <dgm:cxn modelId="{7EDC02A5-4A81-4431-8458-118FF1DD916C}" type="presParOf" srcId="{A3E546D4-EABC-4E4B-B98A-8A4F122DF0EC}" destId="{82C05AD5-29C4-45A6-BC17-A648C26771D0}" srcOrd="0" destOrd="0" presId="urn:microsoft.com/office/officeart/2018/2/layout/IconVerticalSolidList"/>
    <dgm:cxn modelId="{1CAA18D2-C5EA-4FEC-9F34-45A2DAADB285}" type="presParOf" srcId="{82C05AD5-29C4-45A6-BC17-A648C26771D0}" destId="{90442007-7278-4FCA-844E-B29542FDBD13}" srcOrd="0" destOrd="0" presId="urn:microsoft.com/office/officeart/2018/2/layout/IconVerticalSolidList"/>
    <dgm:cxn modelId="{DE87D303-0800-4EC0-9901-BFE8616CBA95}" type="presParOf" srcId="{82C05AD5-29C4-45A6-BC17-A648C26771D0}" destId="{92ECB156-CAC1-416B-BDEB-D8B0A1D4A317}" srcOrd="1" destOrd="0" presId="urn:microsoft.com/office/officeart/2018/2/layout/IconVerticalSolidList"/>
    <dgm:cxn modelId="{405600F1-125C-4151-9F00-ACA78F188037}" type="presParOf" srcId="{82C05AD5-29C4-45A6-BC17-A648C26771D0}" destId="{4BA878EF-2C48-436F-A3B4-B58067D28C0F}" srcOrd="2" destOrd="0" presId="urn:microsoft.com/office/officeart/2018/2/layout/IconVerticalSolidList"/>
    <dgm:cxn modelId="{567E26FE-E730-4B66-B590-27979A88CA5E}" type="presParOf" srcId="{82C05AD5-29C4-45A6-BC17-A648C26771D0}" destId="{51A468E1-ED85-49C2-BA4E-9118F7EC8421}" srcOrd="3" destOrd="0" presId="urn:microsoft.com/office/officeart/2018/2/layout/IconVerticalSolidList"/>
    <dgm:cxn modelId="{D43F10B8-E04F-4742-8921-150A93D14EE5}" type="presParOf" srcId="{A3E546D4-EABC-4E4B-B98A-8A4F122DF0EC}" destId="{A4734D47-59BF-49EB-9592-1135B95D0AF9}" srcOrd="1" destOrd="0" presId="urn:microsoft.com/office/officeart/2018/2/layout/IconVerticalSolidList"/>
    <dgm:cxn modelId="{6F92A7D2-7EA1-4877-969A-C760646DC321}" type="presParOf" srcId="{A3E546D4-EABC-4E4B-B98A-8A4F122DF0EC}" destId="{4A5C7898-5431-4E79-A96E-C28EB029277B}" srcOrd="2" destOrd="0" presId="urn:microsoft.com/office/officeart/2018/2/layout/IconVerticalSolidList"/>
    <dgm:cxn modelId="{16051BE1-BAD2-4A05-9780-7BC72B37806C}" type="presParOf" srcId="{4A5C7898-5431-4E79-A96E-C28EB029277B}" destId="{8B899154-3418-49DF-A11D-516E6B5E8E64}" srcOrd="0" destOrd="0" presId="urn:microsoft.com/office/officeart/2018/2/layout/IconVerticalSolidList"/>
    <dgm:cxn modelId="{B9662989-B5B8-4234-9839-77D9C267DB85}" type="presParOf" srcId="{4A5C7898-5431-4E79-A96E-C28EB029277B}" destId="{C766D910-8C2C-43BB-9BAB-6C0D91F4529E}" srcOrd="1" destOrd="0" presId="urn:microsoft.com/office/officeart/2018/2/layout/IconVerticalSolidList"/>
    <dgm:cxn modelId="{CAEA3366-D415-49F6-803A-CD628945C5A7}" type="presParOf" srcId="{4A5C7898-5431-4E79-A96E-C28EB029277B}" destId="{E58952B2-2B65-4B19-90FB-29B3CE020783}" srcOrd="2" destOrd="0" presId="urn:microsoft.com/office/officeart/2018/2/layout/IconVerticalSolidList"/>
    <dgm:cxn modelId="{F1A8188D-D8C3-41D7-AA52-3662A49F91FB}" type="presParOf" srcId="{4A5C7898-5431-4E79-A96E-C28EB029277B}" destId="{0E5091F1-0022-4023-92B9-59023DA563DE}" srcOrd="3" destOrd="0" presId="urn:microsoft.com/office/officeart/2018/2/layout/IconVerticalSolidList"/>
    <dgm:cxn modelId="{EF317163-80F3-443F-9C24-491C7080E970}" type="presParOf" srcId="{A3E546D4-EABC-4E4B-B98A-8A4F122DF0EC}" destId="{BF3446BB-CF17-42E5-9CF4-B385440BD80C}" srcOrd="3" destOrd="0" presId="urn:microsoft.com/office/officeart/2018/2/layout/IconVerticalSolidList"/>
    <dgm:cxn modelId="{C4A4250A-9DBE-4663-BF68-45B2DF52F611}" type="presParOf" srcId="{A3E546D4-EABC-4E4B-B98A-8A4F122DF0EC}" destId="{87CC4715-0EBB-4861-B990-25E9D762F2E9}" srcOrd="4" destOrd="0" presId="urn:microsoft.com/office/officeart/2018/2/layout/IconVerticalSolidList"/>
    <dgm:cxn modelId="{C23F24A8-A70F-4C3B-854A-DCF3D34D9109}" type="presParOf" srcId="{87CC4715-0EBB-4861-B990-25E9D762F2E9}" destId="{CB8360B7-4C2B-463F-8F3F-CAA7BC95F315}" srcOrd="0" destOrd="0" presId="urn:microsoft.com/office/officeart/2018/2/layout/IconVerticalSolidList"/>
    <dgm:cxn modelId="{58FD5310-3635-4E1E-9B88-BC7F7A77DAA0}" type="presParOf" srcId="{87CC4715-0EBB-4861-B990-25E9D762F2E9}" destId="{D5AB9391-5B8F-42BA-ADC9-BD14DA05A254}" srcOrd="1" destOrd="0" presId="urn:microsoft.com/office/officeart/2018/2/layout/IconVerticalSolidList"/>
    <dgm:cxn modelId="{B9495960-3A1F-4C8B-9751-0B74E1E570F3}" type="presParOf" srcId="{87CC4715-0EBB-4861-B990-25E9D762F2E9}" destId="{508B9D50-4467-48F6-9A11-C49FACD2EE0F}" srcOrd="2" destOrd="0" presId="urn:microsoft.com/office/officeart/2018/2/layout/IconVerticalSolidList"/>
    <dgm:cxn modelId="{130FD752-EF7D-47DB-AAC5-79DD40778D1C}" type="presParOf" srcId="{87CC4715-0EBB-4861-B990-25E9D762F2E9}" destId="{BE6388D6-A752-4BD2-AE60-FFD36676C46A}" srcOrd="3" destOrd="0" presId="urn:microsoft.com/office/officeart/2018/2/layout/IconVerticalSolidList"/>
    <dgm:cxn modelId="{A56108B9-0E3B-483F-8D29-3C838307F32E}" type="presParOf" srcId="{A3E546D4-EABC-4E4B-B98A-8A4F122DF0EC}" destId="{64D1B177-B05E-4F91-86DC-E02280E3B858}" srcOrd="5" destOrd="0" presId="urn:microsoft.com/office/officeart/2018/2/layout/IconVerticalSolidList"/>
    <dgm:cxn modelId="{CCB04C85-EA16-47CE-81AB-B60C385245B4}" type="presParOf" srcId="{A3E546D4-EABC-4E4B-B98A-8A4F122DF0EC}" destId="{14F77B79-50DF-4328-94E3-A546114DF4FA}" srcOrd="6" destOrd="0" presId="urn:microsoft.com/office/officeart/2018/2/layout/IconVerticalSolidList"/>
    <dgm:cxn modelId="{F1FE6C99-CD60-44EA-A43F-9EFBF55AE9CF}" type="presParOf" srcId="{14F77B79-50DF-4328-94E3-A546114DF4FA}" destId="{EBD89CB3-DD33-4377-AA62-2BE665E60830}" srcOrd="0" destOrd="0" presId="urn:microsoft.com/office/officeart/2018/2/layout/IconVerticalSolidList"/>
    <dgm:cxn modelId="{DD668D76-89A5-4B15-BB2A-E5A2A2CC5789}" type="presParOf" srcId="{14F77B79-50DF-4328-94E3-A546114DF4FA}" destId="{C2DAB5ED-7562-4486-B54D-528053575017}" srcOrd="1" destOrd="0" presId="urn:microsoft.com/office/officeart/2018/2/layout/IconVerticalSolidList"/>
    <dgm:cxn modelId="{74797273-3F78-417D-A0EF-29272931213F}" type="presParOf" srcId="{14F77B79-50DF-4328-94E3-A546114DF4FA}" destId="{B4123E54-CE69-462E-A013-4B07A637992F}" srcOrd="2" destOrd="0" presId="urn:microsoft.com/office/officeart/2018/2/layout/IconVerticalSolidList"/>
    <dgm:cxn modelId="{2AA02039-2BF1-4759-AA1A-0511D6B6437A}" type="presParOf" srcId="{14F77B79-50DF-4328-94E3-A546114DF4FA}" destId="{56660A88-658D-4E6F-A443-AC112012B7FA}"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111FE4-A9B6-42D8-8398-E351C574F960}">
      <dsp:nvSpPr>
        <dsp:cNvPr id="0" name=""/>
        <dsp:cNvSpPr/>
      </dsp:nvSpPr>
      <dsp:spPr>
        <a:xfrm>
          <a:off x="0" y="2441"/>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2B6A233-11EC-4A5E-BE16-B55F3C2E4B56}">
      <dsp:nvSpPr>
        <dsp:cNvPr id="0" name=""/>
        <dsp:cNvSpPr/>
      </dsp:nvSpPr>
      <dsp:spPr>
        <a:xfrm>
          <a:off x="0" y="2441"/>
          <a:ext cx="10515600" cy="16651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GB" sz="3300" kern="1200"/>
            <a:t>Maternal health care in South Africa faces huge private and public health systems challenges. </a:t>
          </a:r>
          <a:endParaRPr lang="en-US" sz="3300" kern="1200"/>
        </a:p>
      </dsp:txBody>
      <dsp:txXfrm>
        <a:off x="0" y="2441"/>
        <a:ext cx="10515600" cy="1665124"/>
      </dsp:txXfrm>
    </dsp:sp>
    <dsp:sp modelId="{FF59497B-F481-41AC-8AD6-BB03F41D2228}">
      <dsp:nvSpPr>
        <dsp:cNvPr id="0" name=""/>
        <dsp:cNvSpPr/>
      </dsp:nvSpPr>
      <dsp:spPr>
        <a:xfrm>
          <a:off x="0" y="1667566"/>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18B2C9E-1D78-4778-A5B0-90976E9CF82B}">
      <dsp:nvSpPr>
        <dsp:cNvPr id="0" name=""/>
        <dsp:cNvSpPr/>
      </dsp:nvSpPr>
      <dsp:spPr>
        <a:xfrm>
          <a:off x="0" y="1667566"/>
          <a:ext cx="10515600" cy="16651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kern="1200"/>
            <a:t>Caesarean delivery is effective in saving maternal and infant lives, but only when required for medically indicated reasons. </a:t>
          </a:r>
        </a:p>
      </dsp:txBody>
      <dsp:txXfrm>
        <a:off x="0" y="1667566"/>
        <a:ext cx="10515600" cy="1665124"/>
      </dsp:txXfrm>
    </dsp:sp>
    <dsp:sp modelId="{40A6A624-A573-4B14-9EF8-A5C0FC0B57E6}">
      <dsp:nvSpPr>
        <dsp:cNvPr id="0" name=""/>
        <dsp:cNvSpPr/>
      </dsp:nvSpPr>
      <dsp:spPr>
        <a:xfrm>
          <a:off x="0" y="3332691"/>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6C22B80-9AD7-47E4-A12A-25C1A23F1B8F}">
      <dsp:nvSpPr>
        <dsp:cNvPr id="0" name=""/>
        <dsp:cNvSpPr/>
      </dsp:nvSpPr>
      <dsp:spPr>
        <a:xfrm>
          <a:off x="0" y="3332691"/>
          <a:ext cx="10515600" cy="16651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GB" sz="3300" kern="1200"/>
            <a:t>WHO Statement ‘’caesarean delivery rates of greater than 10 to 15% confer no further benefit in reducing maternal and perinatal mortality’’.</a:t>
          </a:r>
          <a:endParaRPr lang="en-US" sz="3300" kern="1200"/>
        </a:p>
      </dsp:txBody>
      <dsp:txXfrm>
        <a:off x="0" y="3332691"/>
        <a:ext cx="10515600" cy="16651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419BE5-90C3-495D-A59A-8F6ABC4BA1FC}">
      <dsp:nvSpPr>
        <dsp:cNvPr id="0" name=""/>
        <dsp:cNvSpPr/>
      </dsp:nvSpPr>
      <dsp:spPr>
        <a:xfrm>
          <a:off x="0" y="1949"/>
          <a:ext cx="10787935"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B266CC1D-0B1B-41DC-A753-6DF4ACD743F7}">
      <dsp:nvSpPr>
        <dsp:cNvPr id="0" name=""/>
        <dsp:cNvSpPr/>
      </dsp:nvSpPr>
      <dsp:spPr>
        <a:xfrm>
          <a:off x="0" y="1949"/>
          <a:ext cx="10787935" cy="13293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GB" sz="2500" kern="1200" dirty="0"/>
            <a:t>In the public sector, the caesarean delivery rate is around 29%, but the case fatality rate (CFR) is three times higher than for vaginal delivery and 27% of the caesarean delivery-related CFR is associated with haemorrhage. </a:t>
          </a:r>
          <a:endParaRPr lang="en-US" sz="2500" kern="1200" dirty="0"/>
        </a:p>
      </dsp:txBody>
      <dsp:txXfrm>
        <a:off x="0" y="1949"/>
        <a:ext cx="10787935" cy="1329331"/>
      </dsp:txXfrm>
    </dsp:sp>
    <dsp:sp modelId="{8C642B76-4043-4619-8B06-25ACC0A137A0}">
      <dsp:nvSpPr>
        <dsp:cNvPr id="0" name=""/>
        <dsp:cNvSpPr/>
      </dsp:nvSpPr>
      <dsp:spPr>
        <a:xfrm>
          <a:off x="0" y="1331280"/>
          <a:ext cx="10787935"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045B224A-36AC-4684-9B3F-DF4439C927BC}">
      <dsp:nvSpPr>
        <dsp:cNvPr id="0" name=""/>
        <dsp:cNvSpPr/>
      </dsp:nvSpPr>
      <dsp:spPr>
        <a:xfrm>
          <a:off x="0" y="1331280"/>
          <a:ext cx="10787935" cy="13293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GB" sz="2500" kern="1200"/>
            <a:t>In the private sector, caesarean delivery rates of between 74% and 77% are among the highest in the world.</a:t>
          </a:r>
          <a:endParaRPr lang="en-US" sz="2500" kern="1200"/>
        </a:p>
      </dsp:txBody>
      <dsp:txXfrm>
        <a:off x="0" y="1331280"/>
        <a:ext cx="10787935" cy="1329331"/>
      </dsp:txXfrm>
    </dsp:sp>
    <dsp:sp modelId="{70787DAA-F756-493F-A5FE-EADE8E3D1697}">
      <dsp:nvSpPr>
        <dsp:cNvPr id="0" name=""/>
        <dsp:cNvSpPr/>
      </dsp:nvSpPr>
      <dsp:spPr>
        <a:xfrm>
          <a:off x="0" y="2660612"/>
          <a:ext cx="10787935"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0159EACB-E2B1-4934-B3C8-9E8756E302A4}">
      <dsp:nvSpPr>
        <dsp:cNvPr id="0" name=""/>
        <dsp:cNvSpPr/>
      </dsp:nvSpPr>
      <dsp:spPr>
        <a:xfrm>
          <a:off x="0" y="2660612"/>
          <a:ext cx="10787935" cy="13293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GB" sz="2500" kern="1200"/>
            <a:t>A research brief of the Council for Medical Schemes, concluded that “urgent steps must be taken to reduce what is likely to be high levels of medically unnecessary caesarean delivery rates in the medical schemes population”. </a:t>
          </a:r>
          <a:endParaRPr lang="en-US" sz="2500" kern="1200"/>
        </a:p>
      </dsp:txBody>
      <dsp:txXfrm>
        <a:off x="0" y="2660612"/>
        <a:ext cx="10787935" cy="132933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6956EA-1B13-41BA-A393-D219E46A8C34}">
      <dsp:nvSpPr>
        <dsp:cNvPr id="0" name=""/>
        <dsp:cNvSpPr/>
      </dsp:nvSpPr>
      <dsp:spPr>
        <a:xfrm>
          <a:off x="0" y="200670"/>
          <a:ext cx="11311002" cy="60124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899C8C2-A28D-4195-9E80-36C1A40F803E}">
      <dsp:nvSpPr>
        <dsp:cNvPr id="0" name=""/>
        <dsp:cNvSpPr/>
      </dsp:nvSpPr>
      <dsp:spPr>
        <a:xfrm>
          <a:off x="181876" y="335950"/>
          <a:ext cx="331008" cy="33068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E97885E-23E7-49CD-BE46-F0643813D60F}">
      <dsp:nvSpPr>
        <dsp:cNvPr id="0" name=""/>
        <dsp:cNvSpPr/>
      </dsp:nvSpPr>
      <dsp:spPr>
        <a:xfrm>
          <a:off x="694762" y="200670"/>
          <a:ext cx="10564164" cy="6951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574" tIns="73574" rIns="73574" bIns="73574" numCol="1" spcCol="1270" anchor="ctr" anchorCtr="0">
          <a:noAutofit/>
        </a:bodyPr>
        <a:lstStyle/>
        <a:p>
          <a:pPr marL="0" lvl="0" indent="0" algn="l" defTabSz="889000">
            <a:lnSpc>
              <a:spcPct val="100000"/>
            </a:lnSpc>
            <a:spcBef>
              <a:spcPct val="0"/>
            </a:spcBef>
            <a:spcAft>
              <a:spcPct val="35000"/>
            </a:spcAft>
            <a:buNone/>
          </a:pPr>
          <a:r>
            <a:rPr lang="en-GB" sz="2000" kern="1200" dirty="0"/>
            <a:t>Imperative for SA to develop and implement  alternative models of maternity care in the private sector that addresses current challenges</a:t>
          </a:r>
          <a:endParaRPr lang="en-US" sz="2000" kern="1200" dirty="0"/>
        </a:p>
      </dsp:txBody>
      <dsp:txXfrm>
        <a:off x="694762" y="200670"/>
        <a:ext cx="10564164" cy="695190"/>
      </dsp:txXfrm>
    </dsp:sp>
    <dsp:sp modelId="{6390FDA5-5851-4EE2-AE0D-73ADC2181C6B}">
      <dsp:nvSpPr>
        <dsp:cNvPr id="0" name=""/>
        <dsp:cNvSpPr/>
      </dsp:nvSpPr>
      <dsp:spPr>
        <a:xfrm>
          <a:off x="0" y="1069658"/>
          <a:ext cx="11311002" cy="60124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3FB7D67-2A73-49E9-806B-C59AE50B71AD}">
      <dsp:nvSpPr>
        <dsp:cNvPr id="0" name=""/>
        <dsp:cNvSpPr/>
      </dsp:nvSpPr>
      <dsp:spPr>
        <a:xfrm>
          <a:off x="181876" y="1204939"/>
          <a:ext cx="331008" cy="33068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3B29FBF-714B-4551-8545-46ADFD5E4C9F}">
      <dsp:nvSpPr>
        <dsp:cNvPr id="0" name=""/>
        <dsp:cNvSpPr/>
      </dsp:nvSpPr>
      <dsp:spPr>
        <a:xfrm>
          <a:off x="694762" y="1069658"/>
          <a:ext cx="10564164" cy="6951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574" tIns="73574" rIns="73574" bIns="73574" numCol="1" spcCol="1270" anchor="ctr" anchorCtr="0">
          <a:noAutofit/>
        </a:bodyPr>
        <a:lstStyle/>
        <a:p>
          <a:pPr marL="0" lvl="0" indent="0" algn="l" defTabSz="889000">
            <a:lnSpc>
              <a:spcPct val="100000"/>
            </a:lnSpc>
            <a:spcBef>
              <a:spcPct val="0"/>
            </a:spcBef>
            <a:spcAft>
              <a:spcPct val="35000"/>
            </a:spcAft>
            <a:buNone/>
          </a:pPr>
          <a:r>
            <a:rPr lang="en-GB" sz="2000" kern="1200"/>
            <a:t>Alternative models could lend themselves to Public Private Engagements (PPEs) </a:t>
          </a:r>
          <a:endParaRPr lang="en-US" sz="2000" kern="1200"/>
        </a:p>
      </dsp:txBody>
      <dsp:txXfrm>
        <a:off x="694762" y="1069658"/>
        <a:ext cx="10564164" cy="695190"/>
      </dsp:txXfrm>
    </dsp:sp>
    <dsp:sp modelId="{1B29643C-71D5-4A77-8FC9-4F18633A6CE3}">
      <dsp:nvSpPr>
        <dsp:cNvPr id="0" name=""/>
        <dsp:cNvSpPr/>
      </dsp:nvSpPr>
      <dsp:spPr>
        <a:xfrm>
          <a:off x="0" y="1938647"/>
          <a:ext cx="11311002" cy="60124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DBB0943-0512-4BC6-B5AA-344B99AA7A6C}">
      <dsp:nvSpPr>
        <dsp:cNvPr id="0" name=""/>
        <dsp:cNvSpPr/>
      </dsp:nvSpPr>
      <dsp:spPr>
        <a:xfrm>
          <a:off x="181876" y="2073928"/>
          <a:ext cx="331008" cy="33068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47E3FD1-BDCE-422F-A012-2D06E2D79FDC}">
      <dsp:nvSpPr>
        <dsp:cNvPr id="0" name=""/>
        <dsp:cNvSpPr/>
      </dsp:nvSpPr>
      <dsp:spPr>
        <a:xfrm>
          <a:off x="694762" y="1938647"/>
          <a:ext cx="10564164" cy="6951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574" tIns="73574" rIns="73574" bIns="73574" numCol="1" spcCol="1270" anchor="ctr" anchorCtr="0">
          <a:noAutofit/>
        </a:bodyPr>
        <a:lstStyle/>
        <a:p>
          <a:pPr marL="0" lvl="0" indent="0" algn="l" defTabSz="889000">
            <a:lnSpc>
              <a:spcPct val="100000"/>
            </a:lnSpc>
            <a:spcBef>
              <a:spcPct val="0"/>
            </a:spcBef>
            <a:spcAft>
              <a:spcPct val="35000"/>
            </a:spcAft>
            <a:buNone/>
          </a:pPr>
          <a:r>
            <a:rPr lang="en-GB" sz="2000" kern="1200"/>
            <a:t>Could advance efforts to improve universal access to high quality and safe obstetric care</a:t>
          </a:r>
          <a:endParaRPr lang="en-US" sz="2000" kern="1200"/>
        </a:p>
      </dsp:txBody>
      <dsp:txXfrm>
        <a:off x="694762" y="1938647"/>
        <a:ext cx="10564164" cy="695190"/>
      </dsp:txXfrm>
    </dsp:sp>
    <dsp:sp modelId="{407BD8B3-931C-475B-B426-810EE54C6BF1}">
      <dsp:nvSpPr>
        <dsp:cNvPr id="0" name=""/>
        <dsp:cNvSpPr/>
      </dsp:nvSpPr>
      <dsp:spPr>
        <a:xfrm>
          <a:off x="0" y="2807636"/>
          <a:ext cx="11311002" cy="252193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52C0E6E-7C9F-4F1A-A4A4-8E793347C6E5}">
      <dsp:nvSpPr>
        <dsp:cNvPr id="0" name=""/>
        <dsp:cNvSpPr/>
      </dsp:nvSpPr>
      <dsp:spPr>
        <a:xfrm>
          <a:off x="181876" y="3903260"/>
          <a:ext cx="331008" cy="33068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9313B7A-2773-47B9-9D38-E6C019956515}">
      <dsp:nvSpPr>
        <dsp:cNvPr id="0" name=""/>
        <dsp:cNvSpPr/>
      </dsp:nvSpPr>
      <dsp:spPr>
        <a:xfrm>
          <a:off x="694762" y="3767979"/>
          <a:ext cx="10564164" cy="6951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574" tIns="73574" rIns="73574" bIns="73574" numCol="1" spcCol="1270" anchor="ctr" anchorCtr="0">
          <a:noAutofit/>
        </a:bodyPr>
        <a:lstStyle/>
        <a:p>
          <a:pPr marL="0" lvl="0" indent="0" algn="l" defTabSz="889000">
            <a:lnSpc>
              <a:spcPct val="100000"/>
            </a:lnSpc>
            <a:spcBef>
              <a:spcPct val="0"/>
            </a:spcBef>
            <a:spcAft>
              <a:spcPct val="35000"/>
            </a:spcAft>
            <a:buNone/>
          </a:pPr>
          <a:r>
            <a:rPr lang="en-GB" sz="2000" kern="1200" dirty="0"/>
            <a:t>We would like to propose a potential alternative private sector maternity care model which draws on insights from research carried out on the care and contracting models used by five rural district hospitals in the Western Cape to contract private general practitioners (GPs) for maternity care</a:t>
          </a:r>
          <a:endParaRPr lang="en-US" sz="2000" kern="1200" dirty="0"/>
        </a:p>
      </dsp:txBody>
      <dsp:txXfrm>
        <a:off x="694762" y="3767979"/>
        <a:ext cx="10564164" cy="69519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442007-7278-4FCA-844E-B29542FDBD13}">
      <dsp:nvSpPr>
        <dsp:cNvPr id="0" name=""/>
        <dsp:cNvSpPr/>
      </dsp:nvSpPr>
      <dsp:spPr>
        <a:xfrm>
          <a:off x="0" y="2219"/>
          <a:ext cx="11624153" cy="112508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2ECB156-CAC1-416B-BDEB-D8B0A1D4A317}">
      <dsp:nvSpPr>
        <dsp:cNvPr id="0" name=""/>
        <dsp:cNvSpPr/>
      </dsp:nvSpPr>
      <dsp:spPr>
        <a:xfrm>
          <a:off x="340339" y="255364"/>
          <a:ext cx="618799" cy="61879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1A468E1-ED85-49C2-BA4E-9118F7EC8421}">
      <dsp:nvSpPr>
        <dsp:cNvPr id="0" name=""/>
        <dsp:cNvSpPr/>
      </dsp:nvSpPr>
      <dsp:spPr>
        <a:xfrm>
          <a:off x="1299478" y="2219"/>
          <a:ext cx="10324674" cy="1125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9072" tIns="119072" rIns="119072" bIns="119072" numCol="1" spcCol="1270" anchor="ctr" anchorCtr="0">
          <a:noAutofit/>
        </a:bodyPr>
        <a:lstStyle/>
        <a:p>
          <a:pPr marL="0" lvl="0" indent="0" algn="l" defTabSz="1244600">
            <a:lnSpc>
              <a:spcPct val="100000"/>
            </a:lnSpc>
            <a:spcBef>
              <a:spcPct val="0"/>
            </a:spcBef>
            <a:spcAft>
              <a:spcPct val="35000"/>
            </a:spcAft>
            <a:buNone/>
          </a:pPr>
          <a:r>
            <a:rPr lang="en-GB" sz="2800" kern="1200" dirty="0"/>
            <a:t>Upward trend in Caesarean delivery rates in the private sector needs to be reversed</a:t>
          </a:r>
          <a:endParaRPr lang="en-US" sz="2800" kern="1200" dirty="0"/>
        </a:p>
      </dsp:txBody>
      <dsp:txXfrm>
        <a:off x="1299478" y="2219"/>
        <a:ext cx="10324674" cy="1125089"/>
      </dsp:txXfrm>
    </dsp:sp>
    <dsp:sp modelId="{8B899154-3418-49DF-A11D-516E6B5E8E64}">
      <dsp:nvSpPr>
        <dsp:cNvPr id="0" name=""/>
        <dsp:cNvSpPr/>
      </dsp:nvSpPr>
      <dsp:spPr>
        <a:xfrm>
          <a:off x="0" y="1408581"/>
          <a:ext cx="11624153" cy="112508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766D910-8C2C-43BB-9BAB-6C0D91F4529E}">
      <dsp:nvSpPr>
        <dsp:cNvPr id="0" name=""/>
        <dsp:cNvSpPr/>
      </dsp:nvSpPr>
      <dsp:spPr>
        <a:xfrm>
          <a:off x="340339" y="1661726"/>
          <a:ext cx="618799" cy="61879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E5091F1-0022-4023-92B9-59023DA563DE}">
      <dsp:nvSpPr>
        <dsp:cNvPr id="0" name=""/>
        <dsp:cNvSpPr/>
      </dsp:nvSpPr>
      <dsp:spPr>
        <a:xfrm>
          <a:off x="1299478" y="1408581"/>
          <a:ext cx="10324674" cy="1125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9072" tIns="119072" rIns="119072" bIns="119072" numCol="1" spcCol="1270" anchor="ctr" anchorCtr="0">
          <a:noAutofit/>
        </a:bodyPr>
        <a:lstStyle/>
        <a:p>
          <a:pPr marL="0" lvl="0" indent="0" algn="l" defTabSz="1244600">
            <a:lnSpc>
              <a:spcPct val="100000"/>
            </a:lnSpc>
            <a:spcBef>
              <a:spcPct val="0"/>
            </a:spcBef>
            <a:spcAft>
              <a:spcPct val="35000"/>
            </a:spcAft>
            <a:buNone/>
          </a:pPr>
          <a:r>
            <a:rPr lang="en-GB" sz="2800" kern="1200"/>
            <a:t>Team-based models of care have the potential to shift towards more appropriate and cost-effective care </a:t>
          </a:r>
          <a:endParaRPr lang="en-US" sz="2800" kern="1200"/>
        </a:p>
      </dsp:txBody>
      <dsp:txXfrm>
        <a:off x="1299478" y="1408581"/>
        <a:ext cx="10324674" cy="1125089"/>
      </dsp:txXfrm>
    </dsp:sp>
    <dsp:sp modelId="{CB8360B7-4C2B-463F-8F3F-CAA7BC95F315}">
      <dsp:nvSpPr>
        <dsp:cNvPr id="0" name=""/>
        <dsp:cNvSpPr/>
      </dsp:nvSpPr>
      <dsp:spPr>
        <a:xfrm>
          <a:off x="0" y="2814943"/>
          <a:ext cx="11624153" cy="112508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5AB9391-5B8F-42BA-ADC9-BD14DA05A254}">
      <dsp:nvSpPr>
        <dsp:cNvPr id="0" name=""/>
        <dsp:cNvSpPr/>
      </dsp:nvSpPr>
      <dsp:spPr>
        <a:xfrm>
          <a:off x="340339" y="3068088"/>
          <a:ext cx="618799" cy="61879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E6388D6-A752-4BD2-AE60-FFD36676C46A}">
      <dsp:nvSpPr>
        <dsp:cNvPr id="0" name=""/>
        <dsp:cNvSpPr/>
      </dsp:nvSpPr>
      <dsp:spPr>
        <a:xfrm>
          <a:off x="1299478" y="2814943"/>
          <a:ext cx="10324674" cy="1125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9072" tIns="119072" rIns="119072" bIns="119072" numCol="1" spcCol="1270" anchor="ctr" anchorCtr="0">
          <a:noAutofit/>
        </a:bodyPr>
        <a:lstStyle/>
        <a:p>
          <a:pPr marL="0" lvl="0" indent="0" algn="l" defTabSz="1244600">
            <a:lnSpc>
              <a:spcPct val="100000"/>
            </a:lnSpc>
            <a:spcBef>
              <a:spcPct val="0"/>
            </a:spcBef>
            <a:spcAft>
              <a:spcPct val="35000"/>
            </a:spcAft>
            <a:buNone/>
          </a:pPr>
          <a:r>
            <a:rPr lang="en-GB" sz="2800" kern="1200"/>
            <a:t>Increased possibilities for public-private engagement </a:t>
          </a:r>
          <a:endParaRPr lang="en-US" sz="2800" kern="1200"/>
        </a:p>
      </dsp:txBody>
      <dsp:txXfrm>
        <a:off x="1299478" y="2814943"/>
        <a:ext cx="10324674" cy="1125089"/>
      </dsp:txXfrm>
    </dsp:sp>
    <dsp:sp modelId="{EBD89CB3-DD33-4377-AA62-2BE665E60830}">
      <dsp:nvSpPr>
        <dsp:cNvPr id="0" name=""/>
        <dsp:cNvSpPr/>
      </dsp:nvSpPr>
      <dsp:spPr>
        <a:xfrm>
          <a:off x="0" y="4221304"/>
          <a:ext cx="11624153" cy="112508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2DAB5ED-7562-4486-B54D-528053575017}">
      <dsp:nvSpPr>
        <dsp:cNvPr id="0" name=""/>
        <dsp:cNvSpPr/>
      </dsp:nvSpPr>
      <dsp:spPr>
        <a:xfrm>
          <a:off x="340339" y="4474449"/>
          <a:ext cx="618799" cy="61879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6660A88-658D-4E6F-A443-AC112012B7FA}">
      <dsp:nvSpPr>
        <dsp:cNvPr id="0" name=""/>
        <dsp:cNvSpPr/>
      </dsp:nvSpPr>
      <dsp:spPr>
        <a:xfrm>
          <a:off x="1299478" y="4221304"/>
          <a:ext cx="10324674" cy="1125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9072" tIns="119072" rIns="119072" bIns="119072" numCol="1" spcCol="1270" anchor="ctr" anchorCtr="0">
          <a:noAutofit/>
        </a:bodyPr>
        <a:lstStyle/>
        <a:p>
          <a:pPr marL="0" lvl="0" indent="0" algn="l" defTabSz="1244600">
            <a:lnSpc>
              <a:spcPct val="100000"/>
            </a:lnSpc>
            <a:spcBef>
              <a:spcPct val="0"/>
            </a:spcBef>
            <a:spcAft>
              <a:spcPct val="35000"/>
            </a:spcAft>
            <a:buNone/>
          </a:pPr>
          <a:r>
            <a:rPr lang="en-GB" sz="2800" kern="1200" dirty="0"/>
            <a:t>Spark a discussion amongst stakeholders to think </a:t>
          </a:r>
          <a:r>
            <a:rPr lang="en-GB" sz="2800" kern="1200"/>
            <a:t>about a </a:t>
          </a:r>
          <a:r>
            <a:rPr lang="en-GB" sz="2800" kern="1200" dirty="0"/>
            <a:t>change process</a:t>
          </a:r>
          <a:endParaRPr lang="en-US" sz="2800" kern="1200" dirty="0"/>
        </a:p>
      </dsp:txBody>
      <dsp:txXfrm>
        <a:off x="1299478" y="4221304"/>
        <a:ext cx="10324674" cy="1125089"/>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C6129C-FD32-47D1-99A7-45BB3351339D}" type="datetimeFigureOut">
              <a:rPr lang="en-GB" smtClean="0"/>
              <a:t>02/09/2024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1B9F01-7E3C-47F7-BCE9-3961C9D43F25}" type="slidenum">
              <a:rPr lang="en-GB" smtClean="0"/>
              <a:t>‹#›</a:t>
            </a:fld>
            <a:endParaRPr lang="en-GB"/>
          </a:p>
        </p:txBody>
      </p:sp>
    </p:spTree>
    <p:extLst>
      <p:ext uri="{BB962C8B-B14F-4D97-AF65-F5344CB8AC3E}">
        <p14:creationId xmlns:p14="http://schemas.microsoft.com/office/powerpoint/2010/main" val="1443211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 only is the high caesarean delivery rate medically unnecessary it is also a large waste of scare health care resources. There is a 75% difference in total cost between a vaginal delivery and a caesarean delivery undertaken in the private sector</a:t>
            </a:r>
          </a:p>
        </p:txBody>
      </p:sp>
      <p:sp>
        <p:nvSpPr>
          <p:cNvPr id="4" name="Slide Number Placeholder 3"/>
          <p:cNvSpPr>
            <a:spLocks noGrp="1"/>
          </p:cNvSpPr>
          <p:nvPr>
            <p:ph type="sldNum" sz="quarter" idx="5"/>
          </p:nvPr>
        </p:nvSpPr>
        <p:spPr/>
        <p:txBody>
          <a:bodyPr/>
          <a:lstStyle/>
          <a:p>
            <a:fld id="{D11B9F01-7E3C-47F7-BCE9-3961C9D43F25}" type="slidenum">
              <a:rPr lang="en-GB" smtClean="0"/>
              <a:t>4</a:t>
            </a:fld>
            <a:endParaRPr lang="en-GB"/>
          </a:p>
        </p:txBody>
      </p:sp>
    </p:spTree>
    <p:extLst>
      <p:ext uri="{BB962C8B-B14F-4D97-AF65-F5344CB8AC3E}">
        <p14:creationId xmlns:p14="http://schemas.microsoft.com/office/powerpoint/2010/main" val="33496479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11B9F01-7E3C-47F7-BCE9-3961C9D43F25}" type="slidenum">
              <a:rPr lang="en-GB" smtClean="0"/>
              <a:t>13</a:t>
            </a:fld>
            <a:endParaRPr lang="en-GB"/>
          </a:p>
        </p:txBody>
      </p:sp>
    </p:spTree>
    <p:extLst>
      <p:ext uri="{BB962C8B-B14F-4D97-AF65-F5344CB8AC3E}">
        <p14:creationId xmlns:p14="http://schemas.microsoft.com/office/powerpoint/2010/main" val="8312623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further challenge facing maternity care in SA is the huge disparity in the distribution of providers with 0.62 obstetric specialists per 100 000 population in the public sector compared to 6.57 in the private sector</a:t>
            </a:r>
          </a:p>
        </p:txBody>
      </p:sp>
      <p:sp>
        <p:nvSpPr>
          <p:cNvPr id="4" name="Slide Number Placeholder 3"/>
          <p:cNvSpPr>
            <a:spLocks noGrp="1"/>
          </p:cNvSpPr>
          <p:nvPr>
            <p:ph type="sldNum" sz="quarter" idx="5"/>
          </p:nvPr>
        </p:nvSpPr>
        <p:spPr/>
        <p:txBody>
          <a:bodyPr/>
          <a:lstStyle/>
          <a:p>
            <a:fld id="{D11B9F01-7E3C-47F7-BCE9-3961C9D43F25}" type="slidenum">
              <a:rPr lang="en-GB" smtClean="0"/>
              <a:t>5</a:t>
            </a:fld>
            <a:endParaRPr lang="en-GB"/>
          </a:p>
        </p:txBody>
      </p:sp>
    </p:spTree>
    <p:extLst>
      <p:ext uri="{BB962C8B-B14F-4D97-AF65-F5344CB8AC3E}">
        <p14:creationId xmlns:p14="http://schemas.microsoft.com/office/powerpoint/2010/main" val="4171982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u="none" strike="noStrike" baseline="0" dirty="0">
                <a:solidFill>
                  <a:srgbClr val="211D1E"/>
                </a:solidFill>
                <a:latin typeface="Minion Pro"/>
              </a:rPr>
              <a:t>It would be good to hear from people in the room who have been involved in midwife led care in the private sector more about the reasons for the challenges experienced.</a:t>
            </a:r>
            <a:endParaRPr lang="en-GB" dirty="0"/>
          </a:p>
        </p:txBody>
      </p:sp>
      <p:sp>
        <p:nvSpPr>
          <p:cNvPr id="4" name="Slide Number Placeholder 3"/>
          <p:cNvSpPr>
            <a:spLocks noGrp="1"/>
          </p:cNvSpPr>
          <p:nvPr>
            <p:ph type="sldNum" sz="quarter" idx="5"/>
          </p:nvPr>
        </p:nvSpPr>
        <p:spPr/>
        <p:txBody>
          <a:bodyPr/>
          <a:lstStyle/>
          <a:p>
            <a:fld id="{D11B9F01-7E3C-47F7-BCE9-3961C9D43F25}" type="slidenum">
              <a:rPr lang="en-GB" smtClean="0"/>
              <a:t>6</a:t>
            </a:fld>
            <a:endParaRPr lang="en-GB"/>
          </a:p>
        </p:txBody>
      </p:sp>
    </p:spTree>
    <p:extLst>
      <p:ext uri="{BB962C8B-B14F-4D97-AF65-F5344CB8AC3E}">
        <p14:creationId xmlns:p14="http://schemas.microsoft.com/office/powerpoint/2010/main" val="28535186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u="none" strike="noStrike" baseline="0" dirty="0">
                <a:solidFill>
                  <a:srgbClr val="211D1E"/>
                </a:solidFill>
                <a:latin typeface="Minion Pro"/>
              </a:rPr>
              <a:t>The maternity care model currently dominant in the private sector is ‘individual’ obstetrician/driven. It is </a:t>
            </a:r>
            <a:r>
              <a:rPr lang="en-US" sz="1800" b="0" i="0" u="none" strike="noStrike" baseline="0" dirty="0" err="1">
                <a:solidFill>
                  <a:srgbClr val="211D1E"/>
                </a:solidFill>
                <a:latin typeface="Minion Pro"/>
              </a:rPr>
              <a:t>characterised</a:t>
            </a:r>
            <a:r>
              <a:rPr lang="en-US" sz="1800" b="0" i="0" u="none" strike="noStrike" baseline="0" dirty="0">
                <a:solidFill>
                  <a:srgbClr val="211D1E"/>
                </a:solidFill>
                <a:latin typeface="Minion Pro"/>
              </a:rPr>
              <a:t> by women choosing a primary provider, with antenatal and intrapartum care provided by this specialist, who makes the decisions on mode and timing of delivery and provides postnatal care. </a:t>
            </a:r>
          </a:p>
          <a:p>
            <a:endParaRPr lang="en-US" sz="1800" b="0" i="0" u="none" strike="noStrike" baseline="0" dirty="0">
              <a:solidFill>
                <a:srgbClr val="211D1E"/>
              </a:solidFill>
              <a:latin typeface="Minion Pro"/>
            </a:endParaRPr>
          </a:p>
          <a:p>
            <a:r>
              <a:rPr lang="en-US" sz="1800" b="0" i="0" u="none" strike="noStrike" baseline="0" dirty="0">
                <a:solidFill>
                  <a:srgbClr val="211D1E"/>
                </a:solidFill>
                <a:latin typeface="Minion Pro"/>
              </a:rPr>
              <a:t>In terms of remuneration the obstetrician, </a:t>
            </a:r>
            <a:r>
              <a:rPr lang="en-US" sz="1800" b="0" i="0" u="none" strike="noStrike" baseline="0" dirty="0" err="1">
                <a:solidFill>
                  <a:srgbClr val="211D1E"/>
                </a:solidFill>
                <a:latin typeface="Minion Pro"/>
              </a:rPr>
              <a:t>anaesthetist</a:t>
            </a:r>
            <a:r>
              <a:rPr lang="en-US" sz="1800" b="0" i="0" u="none" strike="noStrike" baseline="0" dirty="0">
                <a:solidFill>
                  <a:srgbClr val="211D1E"/>
                </a:solidFill>
                <a:latin typeface="Minion Pro"/>
              </a:rPr>
              <a:t>, </a:t>
            </a:r>
            <a:r>
              <a:rPr lang="en-US" sz="1800" b="0" i="0" u="none" strike="noStrike" baseline="0" dirty="0" err="1">
                <a:solidFill>
                  <a:srgbClr val="211D1E"/>
                </a:solidFill>
                <a:latin typeface="Minion Pro"/>
              </a:rPr>
              <a:t>paediatrician</a:t>
            </a:r>
            <a:r>
              <a:rPr lang="en-US" sz="1800" b="0" i="0" u="none" strike="noStrike" baseline="0" dirty="0">
                <a:solidFill>
                  <a:srgbClr val="211D1E"/>
                </a:solidFill>
                <a:latin typeface="Minion Pro"/>
              </a:rPr>
              <a:t>, hospital and any other providers all bill separately on a fee-for-service basis. </a:t>
            </a:r>
          </a:p>
          <a:p>
            <a:endParaRPr lang="en-US" sz="1800" b="0" i="0" u="none" strike="noStrike" baseline="0" dirty="0">
              <a:solidFill>
                <a:srgbClr val="211D1E"/>
              </a:solidFill>
              <a:latin typeface="Minion Pro"/>
            </a:endParaRPr>
          </a:p>
          <a:p>
            <a:r>
              <a:rPr lang="en-US" sz="1800" b="0" i="0" u="none" strike="noStrike" baseline="0" dirty="0">
                <a:solidFill>
                  <a:srgbClr val="211D1E"/>
                </a:solidFill>
                <a:latin typeface="Minion Pro"/>
              </a:rPr>
              <a:t>In terms of the medico-legal model the obstetrician assumes responsibility for professional liability at an individual level.</a:t>
            </a:r>
          </a:p>
          <a:p>
            <a:endParaRPr lang="en-US" sz="1800" b="0" i="0" u="none" strike="noStrike" baseline="0" dirty="0">
              <a:solidFill>
                <a:srgbClr val="211D1E"/>
              </a:solidFill>
              <a:latin typeface="Minion Pro"/>
            </a:endParaRPr>
          </a:p>
          <a:p>
            <a:r>
              <a:rPr lang="en-US" sz="1800" b="0" i="0" u="none" strike="noStrike" baseline="0" dirty="0">
                <a:solidFill>
                  <a:srgbClr val="211D1E"/>
                </a:solidFill>
                <a:latin typeface="Minion Pro"/>
              </a:rPr>
              <a:t>Amongst women in SA there is a perception that cesarean delivery is safer and many women in the private sector request a caesarean delivery.</a:t>
            </a:r>
          </a:p>
          <a:p>
            <a:endParaRPr lang="en-US" sz="1800" b="0" i="0" u="none" strike="noStrike" baseline="0" dirty="0">
              <a:solidFill>
                <a:srgbClr val="211D1E"/>
              </a:solidFill>
              <a:latin typeface="Minion Pro"/>
            </a:endParaRPr>
          </a:p>
          <a:p>
            <a:r>
              <a:rPr lang="en-US" sz="1800" b="0" i="0" u="none" strike="noStrike" baseline="0" dirty="0">
                <a:solidFill>
                  <a:srgbClr val="211D1E"/>
                </a:solidFill>
                <a:latin typeface="Minion Pro"/>
              </a:rPr>
              <a:t>Under these current conditions there are strong incentives for caesarean deliveries– caesarean deliveries can be ‘scheduled’ at a time convenient for the primary provider and the woman, the time costs are shorter and more predictable than for vaginal deliveries and legal risks are perceived to be lower</a:t>
            </a:r>
            <a:endParaRPr lang="en-GB" dirty="0"/>
          </a:p>
        </p:txBody>
      </p:sp>
      <p:sp>
        <p:nvSpPr>
          <p:cNvPr id="4" name="Slide Number Placeholder 3"/>
          <p:cNvSpPr>
            <a:spLocks noGrp="1"/>
          </p:cNvSpPr>
          <p:nvPr>
            <p:ph type="sldNum" sz="quarter" idx="5"/>
          </p:nvPr>
        </p:nvSpPr>
        <p:spPr/>
        <p:txBody>
          <a:bodyPr/>
          <a:lstStyle/>
          <a:p>
            <a:fld id="{D11B9F01-7E3C-47F7-BCE9-3961C9D43F25}" type="slidenum">
              <a:rPr lang="en-GB" smtClean="0"/>
              <a:t>7</a:t>
            </a:fld>
            <a:endParaRPr lang="en-GB"/>
          </a:p>
        </p:txBody>
      </p:sp>
    </p:spTree>
    <p:extLst>
      <p:ext uri="{BB962C8B-B14F-4D97-AF65-F5344CB8AC3E}">
        <p14:creationId xmlns:p14="http://schemas.microsoft.com/office/powerpoint/2010/main" val="25788811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11B9F01-7E3C-47F7-BCE9-3961C9D43F25}" type="slidenum">
              <a:rPr lang="en-GB" smtClean="0"/>
              <a:t>8</a:t>
            </a:fld>
            <a:endParaRPr lang="en-GB"/>
          </a:p>
        </p:txBody>
      </p:sp>
    </p:spTree>
    <p:extLst>
      <p:ext uri="{BB962C8B-B14F-4D97-AF65-F5344CB8AC3E}">
        <p14:creationId xmlns:p14="http://schemas.microsoft.com/office/powerpoint/2010/main" val="11993487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u="none" strike="noStrike" baseline="0" dirty="0">
                <a:solidFill>
                  <a:srgbClr val="211D1E"/>
                </a:solidFill>
                <a:latin typeface="Minion Pro"/>
              </a:rPr>
              <a:t>We propose the establishment of  hospital-based birthing </a:t>
            </a:r>
            <a:r>
              <a:rPr lang="en-US" sz="1800" b="0" i="0" u="none" strike="noStrike" baseline="0" dirty="0" err="1">
                <a:solidFill>
                  <a:srgbClr val="211D1E"/>
                </a:solidFill>
                <a:latin typeface="Minion Pro"/>
              </a:rPr>
              <a:t>centres</a:t>
            </a:r>
            <a:r>
              <a:rPr lang="en-US" sz="1800" b="0" i="0" u="none" strike="noStrike" baseline="0" dirty="0">
                <a:solidFill>
                  <a:srgbClr val="211D1E"/>
                </a:solidFill>
                <a:latin typeface="Minion Pro"/>
              </a:rPr>
              <a:t> , where hospitals employ or contract with the necessary health professionals to provide the full range of maternity services through a risk-based multidisciplinary platform. </a:t>
            </a:r>
          </a:p>
          <a:p>
            <a:endParaRPr lang="en-US" sz="1800" b="0" i="0" u="none" strike="noStrike" baseline="0" dirty="0">
              <a:solidFill>
                <a:srgbClr val="211D1E"/>
              </a:solidFill>
              <a:latin typeface="Minion Pro"/>
            </a:endParaRPr>
          </a:p>
          <a:p>
            <a:r>
              <a:rPr lang="en-US" sz="1800" b="0" i="0" u="none" strike="noStrike" baseline="0" dirty="0">
                <a:solidFill>
                  <a:srgbClr val="211D1E"/>
                </a:solidFill>
                <a:latin typeface="Minion Pro"/>
              </a:rPr>
              <a:t>1) The hospital birthing center should operate with a multidisciplinary team approach, with midwife-led care supported by various levels of medical providers (medical officers, anesthetists, GPs, registrars doing specialist training and specialist obstetricians) providing back-up where and when needed, according to the risk profile of the mother. The birthing center should be responsible for providing all the antenatal, delivery and postnatal care. </a:t>
            </a:r>
          </a:p>
          <a:p>
            <a:endParaRPr lang="en-US" sz="1800" b="0" i="0" u="none" strike="noStrike" baseline="0" dirty="0">
              <a:solidFill>
                <a:srgbClr val="211D1E"/>
              </a:solidFill>
              <a:latin typeface="Minion Pro"/>
            </a:endParaRPr>
          </a:p>
          <a:p>
            <a:pPr algn="just"/>
            <a:r>
              <a:rPr lang="en-US" sz="1800" b="0" i="0" u="none" strike="noStrike" baseline="0" dirty="0">
                <a:solidFill>
                  <a:srgbClr val="211D1E"/>
                </a:solidFill>
                <a:latin typeface="Minion Pro"/>
              </a:rPr>
              <a:t>2) Women would engage with their hospital birthing center of choice or continue with the current model and opt for a private obstetrician with a 70% likelihood of a caesarean delivery. </a:t>
            </a:r>
          </a:p>
          <a:p>
            <a:pPr algn="just"/>
            <a:endParaRPr lang="en-US" sz="1800" b="0" i="0" u="none" strike="noStrike" baseline="0" dirty="0">
              <a:solidFill>
                <a:srgbClr val="211D1E"/>
              </a:solidFill>
              <a:latin typeface="Minion Pro"/>
            </a:endParaRPr>
          </a:p>
          <a:p>
            <a:pPr algn="just"/>
            <a:r>
              <a:rPr lang="en-US" sz="1800" b="0" i="0" u="none" strike="noStrike" baseline="0" dirty="0">
                <a:solidFill>
                  <a:srgbClr val="211D1E"/>
                </a:solidFill>
                <a:latin typeface="Minion Pro"/>
              </a:rPr>
              <a:t>3) Upon registration, a woman would undergo a risk assessment (based on evidence based clinical guidelines ) involving a midwife and obstetrician who jointly agree on the risk assessment, and be placed on a risk-appropriate ‘care plan.’ A midwife team would be allocated to the woman to oversee care with two consultations during a pregnancy with a specialist obstetrician. Low-risk deliveries could take place at the hospital birthing center, performed by a midwife with medical providers providing back-up support. In the event of a woman’s risk status changing, continuing care would involve an obstetrician as primary provider and since the birthing </a:t>
            </a:r>
            <a:r>
              <a:rPr lang="en-US" sz="1800" b="0" i="0" u="none" strike="noStrike" baseline="0" dirty="0" err="1">
                <a:solidFill>
                  <a:srgbClr val="211D1E"/>
                </a:solidFill>
                <a:latin typeface="Minion Pro"/>
              </a:rPr>
              <a:t>centre</a:t>
            </a:r>
            <a:r>
              <a:rPr lang="en-US" sz="1800" b="0" i="0" u="none" strike="noStrike" baseline="0" dirty="0">
                <a:solidFill>
                  <a:srgbClr val="211D1E"/>
                </a:solidFill>
                <a:latin typeface="Minion Pro"/>
              </a:rPr>
              <a:t> is based in a hospital a woman could be transferred to the hospital’s high care, theatre or neonatal unit as needed. </a:t>
            </a:r>
            <a:endParaRPr lang="en-GB" dirty="0"/>
          </a:p>
        </p:txBody>
      </p:sp>
      <p:sp>
        <p:nvSpPr>
          <p:cNvPr id="4" name="Slide Number Placeholder 3"/>
          <p:cNvSpPr>
            <a:spLocks noGrp="1"/>
          </p:cNvSpPr>
          <p:nvPr>
            <p:ph type="sldNum" sz="quarter" idx="5"/>
          </p:nvPr>
        </p:nvSpPr>
        <p:spPr/>
        <p:txBody>
          <a:bodyPr/>
          <a:lstStyle/>
          <a:p>
            <a:fld id="{D11B9F01-7E3C-47F7-BCE9-3961C9D43F25}" type="slidenum">
              <a:rPr lang="en-GB" smtClean="0"/>
              <a:t>9</a:t>
            </a:fld>
            <a:endParaRPr lang="en-GB"/>
          </a:p>
        </p:txBody>
      </p:sp>
    </p:spTree>
    <p:extLst>
      <p:ext uri="{BB962C8B-B14F-4D97-AF65-F5344CB8AC3E}">
        <p14:creationId xmlns:p14="http://schemas.microsoft.com/office/powerpoint/2010/main" val="28246661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US" sz="1800" b="0" i="0" u="none" strike="noStrike" baseline="0" dirty="0">
                <a:solidFill>
                  <a:srgbClr val="211D1E"/>
                </a:solidFill>
                <a:latin typeface="Minion Pro"/>
              </a:rPr>
              <a:t>1) The hospital birthing centers would be remunerated through a global fee for the full period of maternity care. Different global fees would apply for different care plans based on the assigned risk categories. The care could be financed in three ways 1) private ‘out-of-pocket’ arrangement or 2) by private health insurance for non-public-sector-dependent mothers, and 3) through PPEs for public-sector-dependent mothers where the state could contract with a hospital group for a certain number of women per month. </a:t>
            </a:r>
          </a:p>
          <a:p>
            <a:pPr algn="just"/>
            <a:endParaRPr lang="en-US" sz="1800" b="0" i="0" u="none" strike="noStrike" baseline="0" dirty="0">
              <a:solidFill>
                <a:srgbClr val="211D1E"/>
              </a:solidFill>
              <a:latin typeface="Minion Pro"/>
            </a:endParaRPr>
          </a:p>
          <a:p>
            <a:pPr algn="just"/>
            <a:r>
              <a:rPr lang="en-US" sz="1800" b="0" i="0" u="none" strike="noStrike" baseline="0" dirty="0">
                <a:solidFill>
                  <a:srgbClr val="211D1E"/>
                </a:solidFill>
                <a:latin typeface="Minion Pro"/>
              </a:rPr>
              <a:t>2) The providers working at a birthing center should be remunerated on a time basis (full- or part-time employment/per hour/session/monthly), not on a per case or type of delivery basis. The level of remuneration should be commensurate with the level of skill and expertise of the provider. </a:t>
            </a:r>
          </a:p>
          <a:p>
            <a:pPr algn="just"/>
            <a:endParaRPr lang="en-US" sz="1800" b="0" i="0" u="none" strike="noStrike" baseline="0" dirty="0">
              <a:solidFill>
                <a:srgbClr val="211D1E"/>
              </a:solidFill>
              <a:latin typeface="Minion Pro"/>
            </a:endParaRPr>
          </a:p>
          <a:p>
            <a:pPr algn="just"/>
            <a:r>
              <a:rPr lang="en-US" sz="1800" b="0" i="0" u="none" strike="noStrike" baseline="0" dirty="0">
                <a:solidFill>
                  <a:srgbClr val="211D1E"/>
                </a:solidFill>
                <a:latin typeface="Minion Pro"/>
              </a:rPr>
              <a:t>3) Professional indemnity could be covered by the hospital birthing center on a group basis rather than the current individual liability model.</a:t>
            </a:r>
          </a:p>
          <a:p>
            <a:pPr algn="just"/>
            <a:endParaRPr lang="en-US" sz="1800" b="0" i="0" u="none" strike="noStrike" baseline="0" dirty="0">
              <a:solidFill>
                <a:srgbClr val="211D1E"/>
              </a:solidFill>
              <a:latin typeface="Minion Pro"/>
            </a:endParaRPr>
          </a:p>
          <a:p>
            <a:pPr algn="just"/>
            <a:r>
              <a:rPr lang="en-US" sz="1800" b="0" i="0" u="none" strike="noStrike" baseline="0" dirty="0">
                <a:solidFill>
                  <a:srgbClr val="211D1E"/>
                </a:solidFill>
                <a:latin typeface="Minion Pro"/>
              </a:rPr>
              <a:t>4) Hospital birthing centers should be required to be compliant with evidence-based clinical guidelines and protocols and to provide reports to a regulated monitoring </a:t>
            </a:r>
            <a:r>
              <a:rPr lang="en-US" sz="1800" b="0" i="0" u="none" strike="noStrike" baseline="0" dirty="0" err="1">
                <a:solidFill>
                  <a:srgbClr val="211D1E"/>
                </a:solidFill>
                <a:latin typeface="Minion Pro"/>
              </a:rPr>
              <a:t>centre</a:t>
            </a:r>
            <a:r>
              <a:rPr lang="en-US" sz="1800" b="0" i="0" u="none" strike="noStrike" baseline="0" dirty="0">
                <a:solidFill>
                  <a:srgbClr val="211D1E"/>
                </a:solidFill>
                <a:latin typeface="Minion Pro"/>
              </a:rPr>
              <a:t>. Hospital birthing centers should be licensed to operate and accredited on an annual basis, with accreditation dependent on performance and compliance with protocols. </a:t>
            </a:r>
            <a:endParaRPr lang="en-GB" dirty="0"/>
          </a:p>
        </p:txBody>
      </p:sp>
      <p:sp>
        <p:nvSpPr>
          <p:cNvPr id="4" name="Slide Number Placeholder 3"/>
          <p:cNvSpPr>
            <a:spLocks noGrp="1"/>
          </p:cNvSpPr>
          <p:nvPr>
            <p:ph type="sldNum" sz="quarter" idx="5"/>
          </p:nvPr>
        </p:nvSpPr>
        <p:spPr/>
        <p:txBody>
          <a:bodyPr/>
          <a:lstStyle/>
          <a:p>
            <a:fld id="{D11B9F01-7E3C-47F7-BCE9-3961C9D43F25}" type="slidenum">
              <a:rPr lang="en-GB" smtClean="0"/>
              <a:t>10</a:t>
            </a:fld>
            <a:endParaRPr lang="en-GB"/>
          </a:p>
        </p:txBody>
      </p:sp>
    </p:spTree>
    <p:extLst>
      <p:ext uri="{BB962C8B-B14F-4D97-AF65-F5344CB8AC3E}">
        <p14:creationId xmlns:p14="http://schemas.microsoft.com/office/powerpoint/2010/main" val="33988471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u="none" strike="noStrike" baseline="0" dirty="0">
                <a:solidFill>
                  <a:srgbClr val="211D1E"/>
                </a:solidFill>
                <a:latin typeface="Minion Pro"/>
              </a:rPr>
              <a:t>Making the hospital the central – and only – contracting party will simplify and address the concerns about contracting complexity since under the current model the state would need to contract with multiple individuals for a single woman</a:t>
            </a:r>
            <a:endParaRPr lang="en-GB" dirty="0"/>
          </a:p>
        </p:txBody>
      </p:sp>
      <p:sp>
        <p:nvSpPr>
          <p:cNvPr id="4" name="Slide Number Placeholder 3"/>
          <p:cNvSpPr>
            <a:spLocks noGrp="1"/>
          </p:cNvSpPr>
          <p:nvPr>
            <p:ph type="sldNum" sz="quarter" idx="5"/>
          </p:nvPr>
        </p:nvSpPr>
        <p:spPr/>
        <p:txBody>
          <a:bodyPr/>
          <a:lstStyle/>
          <a:p>
            <a:fld id="{D11B9F01-7E3C-47F7-BCE9-3961C9D43F25}" type="slidenum">
              <a:rPr lang="en-GB" smtClean="0"/>
              <a:t>11</a:t>
            </a:fld>
            <a:endParaRPr lang="en-GB"/>
          </a:p>
        </p:txBody>
      </p:sp>
    </p:spTree>
    <p:extLst>
      <p:ext uri="{BB962C8B-B14F-4D97-AF65-F5344CB8AC3E}">
        <p14:creationId xmlns:p14="http://schemas.microsoft.com/office/powerpoint/2010/main" val="12112453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u="none" strike="noStrike" baseline="0" dirty="0">
                <a:solidFill>
                  <a:srgbClr val="211D1E"/>
                </a:solidFill>
                <a:latin typeface="Minion Pro"/>
              </a:rPr>
              <a:t>The proposed model addresses several issues with the current model of maternity care in the private sector:</a:t>
            </a:r>
          </a:p>
          <a:p>
            <a:endParaRPr lang="en-US" sz="1800" b="0" i="0" u="none" strike="noStrike" baseline="0" dirty="0">
              <a:solidFill>
                <a:srgbClr val="211D1E"/>
              </a:solidFill>
              <a:latin typeface="Minion Pro"/>
            </a:endParaRPr>
          </a:p>
          <a:p>
            <a:r>
              <a:rPr lang="en-US" sz="1800" b="0" i="0" u="none" strike="noStrike" baseline="0" dirty="0">
                <a:solidFill>
                  <a:srgbClr val="211D1E"/>
                </a:solidFill>
                <a:latin typeface="Minion Pro"/>
              </a:rPr>
              <a:t>Firstly it shifts from the ‘individual’ specialist obstetrician driven model to a team-based approach.</a:t>
            </a:r>
          </a:p>
          <a:p>
            <a:endParaRPr lang="en-US" sz="1800" b="0" i="0" u="none" strike="noStrike" baseline="0" dirty="0">
              <a:solidFill>
                <a:srgbClr val="211D1E"/>
              </a:solidFill>
              <a:latin typeface="Minion Pro"/>
            </a:endParaRPr>
          </a:p>
          <a:p>
            <a:r>
              <a:rPr lang="en-US" sz="1800" b="0" i="0" u="none" strike="noStrike" baseline="0" dirty="0">
                <a:solidFill>
                  <a:srgbClr val="211D1E"/>
                </a:solidFill>
                <a:latin typeface="Minion Pro"/>
              </a:rPr>
              <a:t>Secondly the remuneration shifts from fee for service to time-based remuneration where there is no financial advantage to performing a caesarean delivery </a:t>
            </a:r>
          </a:p>
          <a:p>
            <a:endParaRPr lang="en-US" sz="1800" b="0" i="0" u="none" strike="noStrike" baseline="0" dirty="0">
              <a:solidFill>
                <a:srgbClr val="211D1E"/>
              </a:solidFill>
              <a:latin typeface="Minion Pro"/>
            </a:endParaRPr>
          </a:p>
          <a:p>
            <a:r>
              <a:rPr lang="en-US" sz="1800" b="0" i="0" u="none" strike="noStrike" baseline="0" dirty="0">
                <a:solidFill>
                  <a:srgbClr val="211D1E"/>
                </a:solidFill>
                <a:latin typeface="Minion Pro"/>
              </a:rPr>
              <a:t>Thirdly in terms of the medico-legal model providing indemnity at a group or hospital level rather than an individual level takes the burden off the individual to pay the currently extremely high obstetric medical indemnity fees and together with a team-based care model with evidence based guidelines and strong clinical governance should lead to more appropriate care and lower medico-legal risk</a:t>
            </a:r>
          </a:p>
          <a:p>
            <a:endParaRPr lang="en-US" sz="1800" b="0" i="0" u="none" strike="noStrike" baseline="0" dirty="0">
              <a:solidFill>
                <a:srgbClr val="211D1E"/>
              </a:solidFill>
              <a:latin typeface="Minion Pro"/>
            </a:endParaRPr>
          </a:p>
        </p:txBody>
      </p:sp>
      <p:sp>
        <p:nvSpPr>
          <p:cNvPr id="4" name="Slide Number Placeholder 3"/>
          <p:cNvSpPr>
            <a:spLocks noGrp="1"/>
          </p:cNvSpPr>
          <p:nvPr>
            <p:ph type="sldNum" sz="quarter" idx="5"/>
          </p:nvPr>
        </p:nvSpPr>
        <p:spPr/>
        <p:txBody>
          <a:bodyPr/>
          <a:lstStyle/>
          <a:p>
            <a:fld id="{D11B9F01-7E3C-47F7-BCE9-3961C9D43F25}" type="slidenum">
              <a:rPr lang="en-GB" smtClean="0"/>
              <a:t>12</a:t>
            </a:fld>
            <a:endParaRPr lang="en-GB"/>
          </a:p>
        </p:txBody>
      </p:sp>
    </p:spTree>
    <p:extLst>
      <p:ext uri="{BB962C8B-B14F-4D97-AF65-F5344CB8AC3E}">
        <p14:creationId xmlns:p14="http://schemas.microsoft.com/office/powerpoint/2010/main" val="3280375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399E3-C64D-2A21-3764-50B44FCCDBA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1A98AE7-E9A5-F597-CC61-A5E9755C44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45D4115-A7B7-607D-9443-AC9DE0CB371C}"/>
              </a:ext>
            </a:extLst>
          </p:cNvPr>
          <p:cNvSpPr>
            <a:spLocks noGrp="1"/>
          </p:cNvSpPr>
          <p:nvPr>
            <p:ph type="dt" sz="half" idx="10"/>
          </p:nvPr>
        </p:nvSpPr>
        <p:spPr/>
        <p:txBody>
          <a:bodyPr/>
          <a:lstStyle/>
          <a:p>
            <a:fld id="{90C3243C-B209-4C90-BC3A-4069C0743B05}" type="datetimeFigureOut">
              <a:rPr lang="en-GB" smtClean="0"/>
              <a:t>02/09/2024</a:t>
            </a:fld>
            <a:endParaRPr lang="en-GB"/>
          </a:p>
        </p:txBody>
      </p:sp>
      <p:sp>
        <p:nvSpPr>
          <p:cNvPr id="5" name="Footer Placeholder 4">
            <a:extLst>
              <a:ext uri="{FF2B5EF4-FFF2-40B4-BE49-F238E27FC236}">
                <a16:creationId xmlns:a16="http://schemas.microsoft.com/office/drawing/2014/main" id="{198E0399-B3D7-CABA-37B7-CFE1CE5F49A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01DC126-F0BE-5D34-439A-4F5011EF28A2}"/>
              </a:ext>
            </a:extLst>
          </p:cNvPr>
          <p:cNvSpPr>
            <a:spLocks noGrp="1"/>
          </p:cNvSpPr>
          <p:nvPr>
            <p:ph type="sldNum" sz="quarter" idx="12"/>
          </p:nvPr>
        </p:nvSpPr>
        <p:spPr/>
        <p:txBody>
          <a:bodyPr/>
          <a:lstStyle/>
          <a:p>
            <a:fld id="{9F828A37-41E6-42D9-B5FB-3C1AB5AF2421}" type="slidenum">
              <a:rPr lang="en-GB" smtClean="0"/>
              <a:t>‹#›</a:t>
            </a:fld>
            <a:endParaRPr lang="en-GB"/>
          </a:p>
        </p:txBody>
      </p:sp>
    </p:spTree>
    <p:extLst>
      <p:ext uri="{BB962C8B-B14F-4D97-AF65-F5344CB8AC3E}">
        <p14:creationId xmlns:p14="http://schemas.microsoft.com/office/powerpoint/2010/main" val="2836223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0EEB1-B5B2-997D-3940-F1B75F76FFE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B7EAB9A-0E52-B948-0125-C52C547C344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A3B7B64-BD33-7870-6771-A431252ED64D}"/>
              </a:ext>
            </a:extLst>
          </p:cNvPr>
          <p:cNvSpPr>
            <a:spLocks noGrp="1"/>
          </p:cNvSpPr>
          <p:nvPr>
            <p:ph type="dt" sz="half" idx="10"/>
          </p:nvPr>
        </p:nvSpPr>
        <p:spPr/>
        <p:txBody>
          <a:bodyPr/>
          <a:lstStyle/>
          <a:p>
            <a:fld id="{90C3243C-B209-4C90-BC3A-4069C0743B05}" type="datetimeFigureOut">
              <a:rPr lang="en-GB" smtClean="0"/>
              <a:t>02/09/2024</a:t>
            </a:fld>
            <a:endParaRPr lang="en-GB"/>
          </a:p>
        </p:txBody>
      </p:sp>
      <p:sp>
        <p:nvSpPr>
          <p:cNvPr id="5" name="Footer Placeholder 4">
            <a:extLst>
              <a:ext uri="{FF2B5EF4-FFF2-40B4-BE49-F238E27FC236}">
                <a16:creationId xmlns:a16="http://schemas.microsoft.com/office/drawing/2014/main" id="{15461539-F954-F541-5844-1F2ADB38187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15E54CF-6805-04C5-F0A4-2AD294FB76EC}"/>
              </a:ext>
            </a:extLst>
          </p:cNvPr>
          <p:cNvSpPr>
            <a:spLocks noGrp="1"/>
          </p:cNvSpPr>
          <p:nvPr>
            <p:ph type="sldNum" sz="quarter" idx="12"/>
          </p:nvPr>
        </p:nvSpPr>
        <p:spPr/>
        <p:txBody>
          <a:bodyPr/>
          <a:lstStyle/>
          <a:p>
            <a:fld id="{9F828A37-41E6-42D9-B5FB-3C1AB5AF2421}" type="slidenum">
              <a:rPr lang="en-GB" smtClean="0"/>
              <a:t>‹#›</a:t>
            </a:fld>
            <a:endParaRPr lang="en-GB"/>
          </a:p>
        </p:txBody>
      </p:sp>
    </p:spTree>
    <p:extLst>
      <p:ext uri="{BB962C8B-B14F-4D97-AF65-F5344CB8AC3E}">
        <p14:creationId xmlns:p14="http://schemas.microsoft.com/office/powerpoint/2010/main" val="3269841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417017-3BB6-4798-9DC8-8ABB2D750D6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9EFE929-9052-C1F8-435C-9B752305E45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C2B6C1-7D94-8514-E158-38892BE66A4F}"/>
              </a:ext>
            </a:extLst>
          </p:cNvPr>
          <p:cNvSpPr>
            <a:spLocks noGrp="1"/>
          </p:cNvSpPr>
          <p:nvPr>
            <p:ph type="dt" sz="half" idx="10"/>
          </p:nvPr>
        </p:nvSpPr>
        <p:spPr/>
        <p:txBody>
          <a:bodyPr/>
          <a:lstStyle/>
          <a:p>
            <a:fld id="{90C3243C-B209-4C90-BC3A-4069C0743B05}" type="datetimeFigureOut">
              <a:rPr lang="en-GB" smtClean="0"/>
              <a:t>02/09/2024</a:t>
            </a:fld>
            <a:endParaRPr lang="en-GB"/>
          </a:p>
        </p:txBody>
      </p:sp>
      <p:sp>
        <p:nvSpPr>
          <p:cNvPr id="5" name="Footer Placeholder 4">
            <a:extLst>
              <a:ext uri="{FF2B5EF4-FFF2-40B4-BE49-F238E27FC236}">
                <a16:creationId xmlns:a16="http://schemas.microsoft.com/office/drawing/2014/main" id="{6A6D7285-D2D3-C95D-062E-01D42ADA70A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AF2704C-6609-D773-25F1-41C4531CEA48}"/>
              </a:ext>
            </a:extLst>
          </p:cNvPr>
          <p:cNvSpPr>
            <a:spLocks noGrp="1"/>
          </p:cNvSpPr>
          <p:nvPr>
            <p:ph type="sldNum" sz="quarter" idx="12"/>
          </p:nvPr>
        </p:nvSpPr>
        <p:spPr/>
        <p:txBody>
          <a:bodyPr/>
          <a:lstStyle/>
          <a:p>
            <a:fld id="{9F828A37-41E6-42D9-B5FB-3C1AB5AF2421}" type="slidenum">
              <a:rPr lang="en-GB" smtClean="0"/>
              <a:t>‹#›</a:t>
            </a:fld>
            <a:endParaRPr lang="en-GB"/>
          </a:p>
        </p:txBody>
      </p:sp>
    </p:spTree>
    <p:extLst>
      <p:ext uri="{BB962C8B-B14F-4D97-AF65-F5344CB8AC3E}">
        <p14:creationId xmlns:p14="http://schemas.microsoft.com/office/powerpoint/2010/main" val="736384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FD91F-C997-2820-A221-4266B665338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A937C9A-712A-E2FB-E82E-005DF5484F4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EBF2BE0-F575-43BF-3CB2-6650F723C7EA}"/>
              </a:ext>
            </a:extLst>
          </p:cNvPr>
          <p:cNvSpPr>
            <a:spLocks noGrp="1"/>
          </p:cNvSpPr>
          <p:nvPr>
            <p:ph type="dt" sz="half" idx="10"/>
          </p:nvPr>
        </p:nvSpPr>
        <p:spPr/>
        <p:txBody>
          <a:bodyPr/>
          <a:lstStyle/>
          <a:p>
            <a:fld id="{90C3243C-B209-4C90-BC3A-4069C0743B05}" type="datetimeFigureOut">
              <a:rPr lang="en-GB" smtClean="0"/>
              <a:t>02/09/2024</a:t>
            </a:fld>
            <a:endParaRPr lang="en-GB"/>
          </a:p>
        </p:txBody>
      </p:sp>
      <p:sp>
        <p:nvSpPr>
          <p:cNvPr id="5" name="Footer Placeholder 4">
            <a:extLst>
              <a:ext uri="{FF2B5EF4-FFF2-40B4-BE49-F238E27FC236}">
                <a16:creationId xmlns:a16="http://schemas.microsoft.com/office/drawing/2014/main" id="{C3CC8FE9-B335-1D52-DB02-68A0B3C7DEE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02650AE-3204-13FB-BC95-7F901F6693CA}"/>
              </a:ext>
            </a:extLst>
          </p:cNvPr>
          <p:cNvSpPr>
            <a:spLocks noGrp="1"/>
          </p:cNvSpPr>
          <p:nvPr>
            <p:ph type="sldNum" sz="quarter" idx="12"/>
          </p:nvPr>
        </p:nvSpPr>
        <p:spPr/>
        <p:txBody>
          <a:bodyPr/>
          <a:lstStyle/>
          <a:p>
            <a:fld id="{9F828A37-41E6-42D9-B5FB-3C1AB5AF2421}" type="slidenum">
              <a:rPr lang="en-GB" smtClean="0"/>
              <a:t>‹#›</a:t>
            </a:fld>
            <a:endParaRPr lang="en-GB"/>
          </a:p>
        </p:txBody>
      </p:sp>
    </p:spTree>
    <p:extLst>
      <p:ext uri="{BB962C8B-B14F-4D97-AF65-F5344CB8AC3E}">
        <p14:creationId xmlns:p14="http://schemas.microsoft.com/office/powerpoint/2010/main" val="3008824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4A248-91A6-8FA4-824A-7AB647F0D71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61F2C2D-0791-15E0-D741-2E681184101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196E0E8-EE6E-2699-036F-CCD5E290A9CE}"/>
              </a:ext>
            </a:extLst>
          </p:cNvPr>
          <p:cNvSpPr>
            <a:spLocks noGrp="1"/>
          </p:cNvSpPr>
          <p:nvPr>
            <p:ph type="dt" sz="half" idx="10"/>
          </p:nvPr>
        </p:nvSpPr>
        <p:spPr/>
        <p:txBody>
          <a:bodyPr/>
          <a:lstStyle/>
          <a:p>
            <a:fld id="{90C3243C-B209-4C90-BC3A-4069C0743B05}" type="datetimeFigureOut">
              <a:rPr lang="en-GB" smtClean="0"/>
              <a:t>02/09/2024</a:t>
            </a:fld>
            <a:endParaRPr lang="en-GB"/>
          </a:p>
        </p:txBody>
      </p:sp>
      <p:sp>
        <p:nvSpPr>
          <p:cNvPr id="5" name="Footer Placeholder 4">
            <a:extLst>
              <a:ext uri="{FF2B5EF4-FFF2-40B4-BE49-F238E27FC236}">
                <a16:creationId xmlns:a16="http://schemas.microsoft.com/office/drawing/2014/main" id="{52B8B068-0CEA-EDC1-F850-50333173EBE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10F20B8-2F96-C36C-7D2E-3F7D169B9EBF}"/>
              </a:ext>
            </a:extLst>
          </p:cNvPr>
          <p:cNvSpPr>
            <a:spLocks noGrp="1"/>
          </p:cNvSpPr>
          <p:nvPr>
            <p:ph type="sldNum" sz="quarter" idx="12"/>
          </p:nvPr>
        </p:nvSpPr>
        <p:spPr/>
        <p:txBody>
          <a:bodyPr/>
          <a:lstStyle/>
          <a:p>
            <a:fld id="{9F828A37-41E6-42D9-B5FB-3C1AB5AF2421}" type="slidenum">
              <a:rPr lang="en-GB" smtClean="0"/>
              <a:t>‹#›</a:t>
            </a:fld>
            <a:endParaRPr lang="en-GB"/>
          </a:p>
        </p:txBody>
      </p:sp>
    </p:spTree>
    <p:extLst>
      <p:ext uri="{BB962C8B-B14F-4D97-AF65-F5344CB8AC3E}">
        <p14:creationId xmlns:p14="http://schemas.microsoft.com/office/powerpoint/2010/main" val="3871849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E7BB4-7AC6-AD6E-BB19-E0F6F81F26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7E0DB74-F713-36FC-592A-F40E51A6048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AC49256-7CD3-5A75-DCA8-B720A26A894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AAF1458-3D41-BF58-BA1D-5C8603F4505F}"/>
              </a:ext>
            </a:extLst>
          </p:cNvPr>
          <p:cNvSpPr>
            <a:spLocks noGrp="1"/>
          </p:cNvSpPr>
          <p:nvPr>
            <p:ph type="dt" sz="half" idx="10"/>
          </p:nvPr>
        </p:nvSpPr>
        <p:spPr/>
        <p:txBody>
          <a:bodyPr/>
          <a:lstStyle/>
          <a:p>
            <a:fld id="{90C3243C-B209-4C90-BC3A-4069C0743B05}" type="datetimeFigureOut">
              <a:rPr lang="en-GB" smtClean="0"/>
              <a:t>02/09/2024</a:t>
            </a:fld>
            <a:endParaRPr lang="en-GB"/>
          </a:p>
        </p:txBody>
      </p:sp>
      <p:sp>
        <p:nvSpPr>
          <p:cNvPr id="6" name="Footer Placeholder 5">
            <a:extLst>
              <a:ext uri="{FF2B5EF4-FFF2-40B4-BE49-F238E27FC236}">
                <a16:creationId xmlns:a16="http://schemas.microsoft.com/office/drawing/2014/main" id="{C96D4329-83EA-02C7-7507-E13A47E0EA8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41C2A02-F361-B624-3ED3-295AA8993632}"/>
              </a:ext>
            </a:extLst>
          </p:cNvPr>
          <p:cNvSpPr>
            <a:spLocks noGrp="1"/>
          </p:cNvSpPr>
          <p:nvPr>
            <p:ph type="sldNum" sz="quarter" idx="12"/>
          </p:nvPr>
        </p:nvSpPr>
        <p:spPr/>
        <p:txBody>
          <a:bodyPr/>
          <a:lstStyle/>
          <a:p>
            <a:fld id="{9F828A37-41E6-42D9-B5FB-3C1AB5AF2421}" type="slidenum">
              <a:rPr lang="en-GB" smtClean="0"/>
              <a:t>‹#›</a:t>
            </a:fld>
            <a:endParaRPr lang="en-GB"/>
          </a:p>
        </p:txBody>
      </p:sp>
    </p:spTree>
    <p:extLst>
      <p:ext uri="{BB962C8B-B14F-4D97-AF65-F5344CB8AC3E}">
        <p14:creationId xmlns:p14="http://schemas.microsoft.com/office/powerpoint/2010/main" val="3039609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69DBB-9C30-7277-2907-159B031038F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24441A4-80A2-8827-C390-826ED79FB79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8EC67C-1E57-67EC-E6D4-3DD55240B9A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D03E618-11FB-0B04-3876-6C783D789A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BCD396B-D16F-543A-A43C-F1642D2CD24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ADA6BEF-DDA7-87B3-0D5F-784D83973384}"/>
              </a:ext>
            </a:extLst>
          </p:cNvPr>
          <p:cNvSpPr>
            <a:spLocks noGrp="1"/>
          </p:cNvSpPr>
          <p:nvPr>
            <p:ph type="dt" sz="half" idx="10"/>
          </p:nvPr>
        </p:nvSpPr>
        <p:spPr/>
        <p:txBody>
          <a:bodyPr/>
          <a:lstStyle/>
          <a:p>
            <a:fld id="{90C3243C-B209-4C90-BC3A-4069C0743B05}" type="datetimeFigureOut">
              <a:rPr lang="en-GB" smtClean="0"/>
              <a:t>02/09/2024</a:t>
            </a:fld>
            <a:endParaRPr lang="en-GB"/>
          </a:p>
        </p:txBody>
      </p:sp>
      <p:sp>
        <p:nvSpPr>
          <p:cNvPr id="8" name="Footer Placeholder 7">
            <a:extLst>
              <a:ext uri="{FF2B5EF4-FFF2-40B4-BE49-F238E27FC236}">
                <a16:creationId xmlns:a16="http://schemas.microsoft.com/office/drawing/2014/main" id="{321AF7D9-7948-019C-A406-39965F9FB25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BB22FA9-C6D5-3B7D-9F9A-86E267931F51}"/>
              </a:ext>
            </a:extLst>
          </p:cNvPr>
          <p:cNvSpPr>
            <a:spLocks noGrp="1"/>
          </p:cNvSpPr>
          <p:nvPr>
            <p:ph type="sldNum" sz="quarter" idx="12"/>
          </p:nvPr>
        </p:nvSpPr>
        <p:spPr/>
        <p:txBody>
          <a:bodyPr/>
          <a:lstStyle/>
          <a:p>
            <a:fld id="{9F828A37-41E6-42D9-B5FB-3C1AB5AF2421}" type="slidenum">
              <a:rPr lang="en-GB" smtClean="0"/>
              <a:t>‹#›</a:t>
            </a:fld>
            <a:endParaRPr lang="en-GB"/>
          </a:p>
        </p:txBody>
      </p:sp>
    </p:spTree>
    <p:extLst>
      <p:ext uri="{BB962C8B-B14F-4D97-AF65-F5344CB8AC3E}">
        <p14:creationId xmlns:p14="http://schemas.microsoft.com/office/powerpoint/2010/main" val="3141315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C72CE-60F9-40CC-659D-FC41F74D234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53359C8-D9D9-5E86-0C14-3F7ED2161456}"/>
              </a:ext>
            </a:extLst>
          </p:cNvPr>
          <p:cNvSpPr>
            <a:spLocks noGrp="1"/>
          </p:cNvSpPr>
          <p:nvPr>
            <p:ph type="dt" sz="half" idx="10"/>
          </p:nvPr>
        </p:nvSpPr>
        <p:spPr/>
        <p:txBody>
          <a:bodyPr/>
          <a:lstStyle/>
          <a:p>
            <a:fld id="{90C3243C-B209-4C90-BC3A-4069C0743B05}" type="datetimeFigureOut">
              <a:rPr lang="en-GB" smtClean="0"/>
              <a:t>02/09/2024</a:t>
            </a:fld>
            <a:endParaRPr lang="en-GB"/>
          </a:p>
        </p:txBody>
      </p:sp>
      <p:sp>
        <p:nvSpPr>
          <p:cNvPr id="4" name="Footer Placeholder 3">
            <a:extLst>
              <a:ext uri="{FF2B5EF4-FFF2-40B4-BE49-F238E27FC236}">
                <a16:creationId xmlns:a16="http://schemas.microsoft.com/office/drawing/2014/main" id="{9581C9D8-AE61-BC0D-2EA0-5CDABA502F7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5CED508-22D7-84BE-9899-FFD4DF51ED76}"/>
              </a:ext>
            </a:extLst>
          </p:cNvPr>
          <p:cNvSpPr>
            <a:spLocks noGrp="1"/>
          </p:cNvSpPr>
          <p:nvPr>
            <p:ph type="sldNum" sz="quarter" idx="12"/>
          </p:nvPr>
        </p:nvSpPr>
        <p:spPr/>
        <p:txBody>
          <a:bodyPr/>
          <a:lstStyle/>
          <a:p>
            <a:fld id="{9F828A37-41E6-42D9-B5FB-3C1AB5AF2421}" type="slidenum">
              <a:rPr lang="en-GB" smtClean="0"/>
              <a:t>‹#›</a:t>
            </a:fld>
            <a:endParaRPr lang="en-GB"/>
          </a:p>
        </p:txBody>
      </p:sp>
    </p:spTree>
    <p:extLst>
      <p:ext uri="{BB962C8B-B14F-4D97-AF65-F5344CB8AC3E}">
        <p14:creationId xmlns:p14="http://schemas.microsoft.com/office/powerpoint/2010/main" val="1064820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2E9D949-2B5E-E75B-F66F-DD5E87D34C3F}"/>
              </a:ext>
            </a:extLst>
          </p:cNvPr>
          <p:cNvSpPr>
            <a:spLocks noGrp="1"/>
          </p:cNvSpPr>
          <p:nvPr>
            <p:ph type="dt" sz="half" idx="10"/>
          </p:nvPr>
        </p:nvSpPr>
        <p:spPr/>
        <p:txBody>
          <a:bodyPr/>
          <a:lstStyle/>
          <a:p>
            <a:fld id="{90C3243C-B209-4C90-BC3A-4069C0743B05}" type="datetimeFigureOut">
              <a:rPr lang="en-GB" smtClean="0"/>
              <a:t>02/09/2024</a:t>
            </a:fld>
            <a:endParaRPr lang="en-GB"/>
          </a:p>
        </p:txBody>
      </p:sp>
      <p:sp>
        <p:nvSpPr>
          <p:cNvPr id="3" name="Footer Placeholder 2">
            <a:extLst>
              <a:ext uri="{FF2B5EF4-FFF2-40B4-BE49-F238E27FC236}">
                <a16:creationId xmlns:a16="http://schemas.microsoft.com/office/drawing/2014/main" id="{09164FFC-CF93-2526-DBE2-0D2D9845B38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27C2506-1627-4BC3-5672-AFE62D00958B}"/>
              </a:ext>
            </a:extLst>
          </p:cNvPr>
          <p:cNvSpPr>
            <a:spLocks noGrp="1"/>
          </p:cNvSpPr>
          <p:nvPr>
            <p:ph type="sldNum" sz="quarter" idx="12"/>
          </p:nvPr>
        </p:nvSpPr>
        <p:spPr/>
        <p:txBody>
          <a:bodyPr/>
          <a:lstStyle/>
          <a:p>
            <a:fld id="{9F828A37-41E6-42D9-B5FB-3C1AB5AF2421}" type="slidenum">
              <a:rPr lang="en-GB" smtClean="0"/>
              <a:t>‹#›</a:t>
            </a:fld>
            <a:endParaRPr lang="en-GB"/>
          </a:p>
        </p:txBody>
      </p:sp>
    </p:spTree>
    <p:extLst>
      <p:ext uri="{BB962C8B-B14F-4D97-AF65-F5344CB8AC3E}">
        <p14:creationId xmlns:p14="http://schemas.microsoft.com/office/powerpoint/2010/main" val="8708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1C859-1AA1-F83D-8D11-C6512B0F9C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61B3172-F294-B672-A23A-B00E087A8AC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40E9771-8B8C-EC07-93F6-AD6BC89CA6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29E789-3A16-E26E-DC81-EE09005A6EBC}"/>
              </a:ext>
            </a:extLst>
          </p:cNvPr>
          <p:cNvSpPr>
            <a:spLocks noGrp="1"/>
          </p:cNvSpPr>
          <p:nvPr>
            <p:ph type="dt" sz="half" idx="10"/>
          </p:nvPr>
        </p:nvSpPr>
        <p:spPr/>
        <p:txBody>
          <a:bodyPr/>
          <a:lstStyle/>
          <a:p>
            <a:fld id="{90C3243C-B209-4C90-BC3A-4069C0743B05}" type="datetimeFigureOut">
              <a:rPr lang="en-GB" smtClean="0"/>
              <a:t>02/09/2024</a:t>
            </a:fld>
            <a:endParaRPr lang="en-GB"/>
          </a:p>
        </p:txBody>
      </p:sp>
      <p:sp>
        <p:nvSpPr>
          <p:cNvPr id="6" name="Footer Placeholder 5">
            <a:extLst>
              <a:ext uri="{FF2B5EF4-FFF2-40B4-BE49-F238E27FC236}">
                <a16:creationId xmlns:a16="http://schemas.microsoft.com/office/drawing/2014/main" id="{36A1753A-A254-902B-3A05-207B532DB20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F239D23-CB5E-33F6-EA55-9E391FCBEE95}"/>
              </a:ext>
            </a:extLst>
          </p:cNvPr>
          <p:cNvSpPr>
            <a:spLocks noGrp="1"/>
          </p:cNvSpPr>
          <p:nvPr>
            <p:ph type="sldNum" sz="quarter" idx="12"/>
          </p:nvPr>
        </p:nvSpPr>
        <p:spPr/>
        <p:txBody>
          <a:bodyPr/>
          <a:lstStyle/>
          <a:p>
            <a:fld id="{9F828A37-41E6-42D9-B5FB-3C1AB5AF2421}" type="slidenum">
              <a:rPr lang="en-GB" smtClean="0"/>
              <a:t>‹#›</a:t>
            </a:fld>
            <a:endParaRPr lang="en-GB"/>
          </a:p>
        </p:txBody>
      </p:sp>
    </p:spTree>
    <p:extLst>
      <p:ext uri="{BB962C8B-B14F-4D97-AF65-F5344CB8AC3E}">
        <p14:creationId xmlns:p14="http://schemas.microsoft.com/office/powerpoint/2010/main" val="2856302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BE863-3DFE-0AA2-0C54-07BC9B7248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6930CAC-C0CB-3FA7-0802-A0C060C4FD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644360F-BC7F-8306-8B03-9CEF2E00F2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C41277-A9FF-B9BC-7D77-D22A782A0CC8}"/>
              </a:ext>
            </a:extLst>
          </p:cNvPr>
          <p:cNvSpPr>
            <a:spLocks noGrp="1"/>
          </p:cNvSpPr>
          <p:nvPr>
            <p:ph type="dt" sz="half" idx="10"/>
          </p:nvPr>
        </p:nvSpPr>
        <p:spPr/>
        <p:txBody>
          <a:bodyPr/>
          <a:lstStyle/>
          <a:p>
            <a:fld id="{90C3243C-B209-4C90-BC3A-4069C0743B05}" type="datetimeFigureOut">
              <a:rPr lang="en-GB" smtClean="0"/>
              <a:t>02/09/2024</a:t>
            </a:fld>
            <a:endParaRPr lang="en-GB"/>
          </a:p>
        </p:txBody>
      </p:sp>
      <p:sp>
        <p:nvSpPr>
          <p:cNvPr id="6" name="Footer Placeholder 5">
            <a:extLst>
              <a:ext uri="{FF2B5EF4-FFF2-40B4-BE49-F238E27FC236}">
                <a16:creationId xmlns:a16="http://schemas.microsoft.com/office/drawing/2014/main" id="{F76C900A-45EA-DE3C-21A1-57AE5C16DF9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40061A1-AF87-CDBF-1916-B30BBAB866CE}"/>
              </a:ext>
            </a:extLst>
          </p:cNvPr>
          <p:cNvSpPr>
            <a:spLocks noGrp="1"/>
          </p:cNvSpPr>
          <p:nvPr>
            <p:ph type="sldNum" sz="quarter" idx="12"/>
          </p:nvPr>
        </p:nvSpPr>
        <p:spPr/>
        <p:txBody>
          <a:bodyPr/>
          <a:lstStyle/>
          <a:p>
            <a:fld id="{9F828A37-41E6-42D9-B5FB-3C1AB5AF2421}" type="slidenum">
              <a:rPr lang="en-GB" smtClean="0"/>
              <a:t>‹#›</a:t>
            </a:fld>
            <a:endParaRPr lang="en-GB"/>
          </a:p>
        </p:txBody>
      </p:sp>
    </p:spTree>
    <p:extLst>
      <p:ext uri="{BB962C8B-B14F-4D97-AF65-F5344CB8AC3E}">
        <p14:creationId xmlns:p14="http://schemas.microsoft.com/office/powerpoint/2010/main" val="978191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0025DB-F975-8679-63B9-A9E35F3691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24FC803-CAC9-F969-CFBA-572F63417C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2370AA7-AFEE-199B-D604-B476776354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0C3243C-B209-4C90-BC3A-4069C0743B05}" type="datetimeFigureOut">
              <a:rPr lang="en-GB" smtClean="0"/>
              <a:t>02/09/2024</a:t>
            </a:fld>
            <a:endParaRPr lang="en-GB"/>
          </a:p>
        </p:txBody>
      </p:sp>
      <p:sp>
        <p:nvSpPr>
          <p:cNvPr id="5" name="Footer Placeholder 4">
            <a:extLst>
              <a:ext uri="{FF2B5EF4-FFF2-40B4-BE49-F238E27FC236}">
                <a16:creationId xmlns:a16="http://schemas.microsoft.com/office/drawing/2014/main" id="{0A720A20-2BCC-6EE2-A30B-FFFAA35269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00451EFC-A5E4-973A-DE24-418B3B325A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F828A37-41E6-42D9-B5FB-3C1AB5AF2421}" type="slidenum">
              <a:rPr lang="en-GB" smtClean="0"/>
              <a:t>‹#›</a:t>
            </a:fld>
            <a:endParaRPr lang="en-GB"/>
          </a:p>
        </p:txBody>
      </p:sp>
    </p:spTree>
    <p:extLst>
      <p:ext uri="{BB962C8B-B14F-4D97-AF65-F5344CB8AC3E}">
        <p14:creationId xmlns:p14="http://schemas.microsoft.com/office/powerpoint/2010/main" val="35181211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6.sv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78893-49AA-473A-337A-224436033B5E}"/>
              </a:ext>
            </a:extLst>
          </p:cNvPr>
          <p:cNvSpPr>
            <a:spLocks noGrp="1"/>
          </p:cNvSpPr>
          <p:nvPr>
            <p:ph type="ctrTitle"/>
          </p:nvPr>
        </p:nvSpPr>
        <p:spPr>
          <a:xfrm>
            <a:off x="1524000" y="1667486"/>
            <a:ext cx="9144000" cy="2387600"/>
          </a:xfrm>
        </p:spPr>
        <p:txBody>
          <a:bodyPr>
            <a:noAutofit/>
          </a:bodyPr>
          <a:lstStyle/>
          <a:p>
            <a:br>
              <a:rPr lang="en-GB" sz="4400" b="1" i="0" u="none" strike="noStrike" baseline="0" dirty="0">
                <a:solidFill>
                  <a:srgbClr val="0070C0"/>
                </a:solidFill>
                <a:latin typeface="Arial" panose="020B0604020202020204" pitchFamily="34" charset="0"/>
                <a:cs typeface="Arial" panose="020B0604020202020204" pitchFamily="34" charset="0"/>
              </a:rPr>
            </a:br>
            <a:r>
              <a:rPr lang="en-US" sz="4400" b="1" i="0" u="none" strike="noStrike" baseline="0" dirty="0">
                <a:solidFill>
                  <a:srgbClr val="0070C0"/>
                </a:solidFill>
                <a:latin typeface="Arial" panose="020B0604020202020204" pitchFamily="34" charset="0"/>
                <a:cs typeface="Arial" panose="020B0604020202020204" pitchFamily="34" charset="0"/>
              </a:rPr>
              <a:t> A proposal for developing new South African private sector maternity care and contracting models </a:t>
            </a:r>
            <a:endParaRPr lang="en-GB" sz="4400" b="1" dirty="0">
              <a:solidFill>
                <a:srgbClr val="0070C0"/>
              </a:solidFill>
              <a:latin typeface="Arial" panose="020B0604020202020204" pitchFamily="34" charset="0"/>
              <a:cs typeface="Arial" panose="020B0604020202020204" pitchFamily="34" charset="0"/>
            </a:endParaRPr>
          </a:p>
        </p:txBody>
      </p:sp>
      <p:pic>
        <p:nvPicPr>
          <p:cNvPr id="4" name="Picture 8" descr="Home">
            <a:extLst>
              <a:ext uri="{FF2B5EF4-FFF2-40B4-BE49-F238E27FC236}">
                <a16:creationId xmlns:a16="http://schemas.microsoft.com/office/drawing/2014/main" id="{29F48A04-558F-26C2-4057-B54B0CDC52E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98334" y="5349875"/>
            <a:ext cx="2251332" cy="118999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8" descr="UCT logocircless.jpg">
            <a:extLst>
              <a:ext uri="{FF2B5EF4-FFF2-40B4-BE49-F238E27FC236}">
                <a16:creationId xmlns:a16="http://schemas.microsoft.com/office/drawing/2014/main" id="{0219A120-B83C-29AC-5626-C7BB6BBFA4C5}"/>
              </a:ext>
            </a:extLst>
          </p:cNvPr>
          <p:cNvPicPr>
            <a:picLocks noChangeAspect="1"/>
          </p:cNvPicPr>
          <p:nvPr/>
        </p:nvPicPr>
        <p:blipFill>
          <a:blip r:embed="rId3">
            <a:clrChange>
              <a:clrFrom>
                <a:srgbClr val="FCFFFF"/>
              </a:clrFrom>
              <a:clrTo>
                <a:srgbClr val="FCFFFF">
                  <a:alpha val="0"/>
                </a:srgbClr>
              </a:clrTo>
            </a:clrChange>
            <a:extLst>
              <a:ext uri="{28A0092B-C50C-407E-A947-70E740481C1C}">
                <a14:useLocalDpi xmlns:a14="http://schemas.microsoft.com/office/drawing/2010/main" val="0"/>
              </a:ext>
            </a:extLst>
          </a:blip>
          <a:srcRect l="15109" t="8772" r="7974" b="7899"/>
          <a:stretch>
            <a:fillRect/>
          </a:stretch>
        </p:blipFill>
        <p:spPr bwMode="auto">
          <a:xfrm>
            <a:off x="5529699" y="5448463"/>
            <a:ext cx="1468259" cy="1217988"/>
          </a:xfrm>
          <a:prstGeom prst="rect">
            <a:avLst/>
          </a:prstGeom>
          <a:solidFill>
            <a:schemeClr val="bg1"/>
          </a:solidFill>
          <a:ln>
            <a:noFill/>
          </a:ln>
        </p:spPr>
      </p:pic>
      <p:pic>
        <p:nvPicPr>
          <p:cNvPr id="6" name="Picture 5">
            <a:extLst>
              <a:ext uri="{FF2B5EF4-FFF2-40B4-BE49-F238E27FC236}">
                <a16:creationId xmlns:a16="http://schemas.microsoft.com/office/drawing/2014/main" id="{D1C3083F-2A75-AAEC-B545-C930677C9E7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94244" y="5695278"/>
            <a:ext cx="1816517" cy="971172"/>
          </a:xfrm>
          <a:prstGeom prst="rect">
            <a:avLst/>
          </a:prstGeom>
        </p:spPr>
      </p:pic>
    </p:spTree>
    <p:extLst>
      <p:ext uri="{BB962C8B-B14F-4D97-AF65-F5344CB8AC3E}">
        <p14:creationId xmlns:p14="http://schemas.microsoft.com/office/powerpoint/2010/main" val="34271655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6EE49-F555-7FB4-ADB4-F0C23F0270E8}"/>
              </a:ext>
            </a:extLst>
          </p:cNvPr>
          <p:cNvSpPr>
            <a:spLocks noGrp="1"/>
          </p:cNvSpPr>
          <p:nvPr>
            <p:ph type="title"/>
          </p:nvPr>
        </p:nvSpPr>
        <p:spPr/>
        <p:txBody>
          <a:bodyPr/>
          <a:lstStyle/>
          <a:p>
            <a:r>
              <a:rPr lang="en-GB" dirty="0"/>
              <a:t>Proposed model</a:t>
            </a:r>
          </a:p>
        </p:txBody>
      </p:sp>
      <p:pic>
        <p:nvPicPr>
          <p:cNvPr id="15" name="Picture 14">
            <a:extLst>
              <a:ext uri="{FF2B5EF4-FFF2-40B4-BE49-F238E27FC236}">
                <a16:creationId xmlns:a16="http://schemas.microsoft.com/office/drawing/2014/main" id="{E87539E3-AD93-0C33-8BAA-635619F9A35D}"/>
              </a:ext>
            </a:extLst>
          </p:cNvPr>
          <p:cNvPicPr>
            <a:picLocks noChangeAspect="1"/>
          </p:cNvPicPr>
          <p:nvPr/>
        </p:nvPicPr>
        <p:blipFill>
          <a:blip r:embed="rId3"/>
          <a:stretch>
            <a:fillRect/>
          </a:stretch>
        </p:blipFill>
        <p:spPr>
          <a:xfrm>
            <a:off x="3966871" y="2810294"/>
            <a:ext cx="4841227" cy="2855622"/>
          </a:xfrm>
          <a:prstGeom prst="rect">
            <a:avLst/>
          </a:prstGeom>
        </p:spPr>
      </p:pic>
      <p:sp>
        <p:nvSpPr>
          <p:cNvPr id="16" name="TextBox 15">
            <a:extLst>
              <a:ext uri="{FF2B5EF4-FFF2-40B4-BE49-F238E27FC236}">
                <a16:creationId xmlns:a16="http://schemas.microsoft.com/office/drawing/2014/main" id="{07178F63-513F-2B20-903A-DD45BA65BA43}"/>
              </a:ext>
            </a:extLst>
          </p:cNvPr>
          <p:cNvSpPr txBox="1"/>
          <p:nvPr/>
        </p:nvSpPr>
        <p:spPr>
          <a:xfrm>
            <a:off x="6008913" y="4516016"/>
            <a:ext cx="1175658" cy="369332"/>
          </a:xfrm>
          <a:prstGeom prst="rect">
            <a:avLst/>
          </a:prstGeom>
          <a:noFill/>
        </p:spPr>
        <p:txBody>
          <a:bodyPr wrap="square" rtlCol="0">
            <a:spAutoFit/>
          </a:bodyPr>
          <a:lstStyle/>
          <a:p>
            <a:r>
              <a:rPr lang="en-GB" dirty="0">
                <a:solidFill>
                  <a:schemeClr val="bg1"/>
                </a:solidFill>
              </a:rPr>
              <a:t>HBBC</a:t>
            </a:r>
          </a:p>
        </p:txBody>
      </p:sp>
      <p:sp>
        <p:nvSpPr>
          <p:cNvPr id="17" name="Oval 16">
            <a:extLst>
              <a:ext uri="{FF2B5EF4-FFF2-40B4-BE49-F238E27FC236}">
                <a16:creationId xmlns:a16="http://schemas.microsoft.com/office/drawing/2014/main" id="{0AEADFAF-943B-F95E-9E5A-E600BE2AA805}"/>
              </a:ext>
            </a:extLst>
          </p:cNvPr>
          <p:cNvSpPr/>
          <p:nvPr/>
        </p:nvSpPr>
        <p:spPr>
          <a:xfrm>
            <a:off x="497839" y="1538117"/>
            <a:ext cx="2540001" cy="1412582"/>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a:extLst>
              <a:ext uri="{FF2B5EF4-FFF2-40B4-BE49-F238E27FC236}">
                <a16:creationId xmlns:a16="http://schemas.microsoft.com/office/drawing/2014/main" id="{7C1A974B-D7C6-A230-0D7B-36E7F722EE6E}"/>
              </a:ext>
            </a:extLst>
          </p:cNvPr>
          <p:cNvSpPr txBox="1"/>
          <p:nvPr/>
        </p:nvSpPr>
        <p:spPr>
          <a:xfrm>
            <a:off x="1063956" y="3889267"/>
            <a:ext cx="1666240" cy="923330"/>
          </a:xfrm>
          <a:prstGeom prst="rect">
            <a:avLst/>
          </a:prstGeom>
          <a:noFill/>
        </p:spPr>
        <p:txBody>
          <a:bodyPr wrap="square" rtlCol="0">
            <a:spAutoFit/>
          </a:bodyPr>
          <a:lstStyle/>
          <a:p>
            <a:pPr algn="ctr"/>
            <a:r>
              <a:rPr lang="en-GB" dirty="0"/>
              <a:t>Midwife-led team-based model</a:t>
            </a:r>
          </a:p>
        </p:txBody>
      </p:sp>
      <p:sp>
        <p:nvSpPr>
          <p:cNvPr id="19" name="Oval 18">
            <a:extLst>
              <a:ext uri="{FF2B5EF4-FFF2-40B4-BE49-F238E27FC236}">
                <a16:creationId xmlns:a16="http://schemas.microsoft.com/office/drawing/2014/main" id="{7D545D09-BE5D-ABA6-1FD0-1E0644083659}"/>
              </a:ext>
            </a:extLst>
          </p:cNvPr>
          <p:cNvSpPr/>
          <p:nvPr/>
        </p:nvSpPr>
        <p:spPr>
          <a:xfrm>
            <a:off x="4937760" y="1304767"/>
            <a:ext cx="2387600" cy="1325562"/>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TextBox 19">
            <a:extLst>
              <a:ext uri="{FF2B5EF4-FFF2-40B4-BE49-F238E27FC236}">
                <a16:creationId xmlns:a16="http://schemas.microsoft.com/office/drawing/2014/main" id="{8C245F9D-3925-ADE9-9501-DB536EA1CA3F}"/>
              </a:ext>
            </a:extLst>
          </p:cNvPr>
          <p:cNvSpPr txBox="1"/>
          <p:nvPr/>
        </p:nvSpPr>
        <p:spPr>
          <a:xfrm>
            <a:off x="4937760" y="1598077"/>
            <a:ext cx="2387600" cy="646331"/>
          </a:xfrm>
          <a:prstGeom prst="rect">
            <a:avLst/>
          </a:prstGeom>
          <a:noFill/>
        </p:spPr>
        <p:txBody>
          <a:bodyPr wrap="square" rtlCol="0">
            <a:spAutoFit/>
          </a:bodyPr>
          <a:lstStyle/>
          <a:p>
            <a:r>
              <a:rPr lang="en-GB" dirty="0"/>
              <a:t>Risk-based antenatal and intrapartum care</a:t>
            </a:r>
          </a:p>
        </p:txBody>
      </p:sp>
      <p:sp>
        <p:nvSpPr>
          <p:cNvPr id="21" name="Oval 20">
            <a:extLst>
              <a:ext uri="{FF2B5EF4-FFF2-40B4-BE49-F238E27FC236}">
                <a16:creationId xmlns:a16="http://schemas.microsoft.com/office/drawing/2014/main" id="{D9EB8CC4-7D03-8973-4A0E-CD2A31C576F1}"/>
              </a:ext>
            </a:extLst>
          </p:cNvPr>
          <p:cNvSpPr/>
          <p:nvPr/>
        </p:nvSpPr>
        <p:spPr>
          <a:xfrm>
            <a:off x="9530080" y="812800"/>
            <a:ext cx="2280920" cy="1431608"/>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Box 21">
            <a:extLst>
              <a:ext uri="{FF2B5EF4-FFF2-40B4-BE49-F238E27FC236}">
                <a16:creationId xmlns:a16="http://schemas.microsoft.com/office/drawing/2014/main" id="{8C07DA6A-D8B9-F2B0-0BCA-F8F50C98CF0F}"/>
              </a:ext>
            </a:extLst>
          </p:cNvPr>
          <p:cNvSpPr txBox="1"/>
          <p:nvPr/>
        </p:nvSpPr>
        <p:spPr>
          <a:xfrm>
            <a:off x="1387533" y="6018860"/>
            <a:ext cx="2924691" cy="369332"/>
          </a:xfrm>
          <a:prstGeom prst="rect">
            <a:avLst/>
          </a:prstGeom>
          <a:noFill/>
        </p:spPr>
        <p:txBody>
          <a:bodyPr wrap="square" rtlCol="0">
            <a:spAutoFit/>
          </a:bodyPr>
          <a:lstStyle/>
          <a:p>
            <a:pPr algn="ctr"/>
            <a:r>
              <a:rPr lang="en-GB" dirty="0"/>
              <a:t>Accreditation </a:t>
            </a:r>
          </a:p>
        </p:txBody>
      </p:sp>
      <p:sp>
        <p:nvSpPr>
          <p:cNvPr id="23" name="Oval 22">
            <a:extLst>
              <a:ext uri="{FF2B5EF4-FFF2-40B4-BE49-F238E27FC236}">
                <a16:creationId xmlns:a16="http://schemas.microsoft.com/office/drawing/2014/main" id="{36EFCFBA-3B03-2C0D-217A-B2EFFBE7745B}"/>
              </a:ext>
            </a:extLst>
          </p:cNvPr>
          <p:cNvSpPr/>
          <p:nvPr/>
        </p:nvSpPr>
        <p:spPr>
          <a:xfrm>
            <a:off x="421640" y="3596640"/>
            <a:ext cx="2738120" cy="1325563"/>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623FFF57-1537-F093-4E31-54DF46A035B4}"/>
              </a:ext>
            </a:extLst>
          </p:cNvPr>
          <p:cNvSpPr txBox="1"/>
          <p:nvPr/>
        </p:nvSpPr>
        <p:spPr>
          <a:xfrm>
            <a:off x="767080" y="1735011"/>
            <a:ext cx="2082800" cy="923330"/>
          </a:xfrm>
          <a:prstGeom prst="rect">
            <a:avLst/>
          </a:prstGeom>
          <a:noFill/>
        </p:spPr>
        <p:txBody>
          <a:bodyPr wrap="square" rtlCol="0">
            <a:spAutoFit/>
          </a:bodyPr>
          <a:lstStyle/>
          <a:p>
            <a:pPr algn="ctr"/>
            <a:r>
              <a:rPr lang="en-GB" dirty="0"/>
              <a:t>Women choose a HBBC or an individual provider </a:t>
            </a:r>
          </a:p>
        </p:txBody>
      </p:sp>
      <p:sp>
        <p:nvSpPr>
          <p:cNvPr id="25" name="Oval 24">
            <a:extLst>
              <a:ext uri="{FF2B5EF4-FFF2-40B4-BE49-F238E27FC236}">
                <a16:creationId xmlns:a16="http://schemas.microsoft.com/office/drawing/2014/main" id="{0AF1886A-9C05-E07B-D768-23EC03362B97}"/>
              </a:ext>
            </a:extLst>
          </p:cNvPr>
          <p:cNvSpPr/>
          <p:nvPr/>
        </p:nvSpPr>
        <p:spPr>
          <a:xfrm>
            <a:off x="9302813" y="3138684"/>
            <a:ext cx="2760669" cy="1676802"/>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Box 25">
            <a:extLst>
              <a:ext uri="{FF2B5EF4-FFF2-40B4-BE49-F238E27FC236}">
                <a16:creationId xmlns:a16="http://schemas.microsoft.com/office/drawing/2014/main" id="{B26E4112-CB71-1954-3E60-05C8A8C1E9D1}"/>
              </a:ext>
            </a:extLst>
          </p:cNvPr>
          <p:cNvSpPr txBox="1"/>
          <p:nvPr/>
        </p:nvSpPr>
        <p:spPr>
          <a:xfrm>
            <a:off x="9672320" y="1086275"/>
            <a:ext cx="1996440" cy="923330"/>
          </a:xfrm>
          <a:prstGeom prst="rect">
            <a:avLst/>
          </a:prstGeom>
          <a:noFill/>
        </p:spPr>
        <p:txBody>
          <a:bodyPr wrap="square" rtlCol="0">
            <a:spAutoFit/>
          </a:bodyPr>
          <a:lstStyle/>
          <a:p>
            <a:pPr algn="ctr"/>
            <a:r>
              <a:rPr lang="en-GB" dirty="0"/>
              <a:t>Risk-based global fee per delivery to the HBBC</a:t>
            </a:r>
          </a:p>
        </p:txBody>
      </p:sp>
      <p:sp>
        <p:nvSpPr>
          <p:cNvPr id="27" name="Oval 26">
            <a:extLst>
              <a:ext uri="{FF2B5EF4-FFF2-40B4-BE49-F238E27FC236}">
                <a16:creationId xmlns:a16="http://schemas.microsoft.com/office/drawing/2014/main" id="{906602B7-94D4-BDF1-EE7D-0C6D6699FE97}"/>
              </a:ext>
            </a:extLst>
          </p:cNvPr>
          <p:cNvSpPr/>
          <p:nvPr/>
        </p:nvSpPr>
        <p:spPr>
          <a:xfrm>
            <a:off x="8755847" y="5309528"/>
            <a:ext cx="2387600" cy="1431608"/>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TextBox 27">
            <a:extLst>
              <a:ext uri="{FF2B5EF4-FFF2-40B4-BE49-F238E27FC236}">
                <a16:creationId xmlns:a16="http://schemas.microsoft.com/office/drawing/2014/main" id="{C192CD4A-F3C9-5E79-FE40-E2496386C3F8}"/>
              </a:ext>
            </a:extLst>
          </p:cNvPr>
          <p:cNvSpPr txBox="1"/>
          <p:nvPr/>
        </p:nvSpPr>
        <p:spPr>
          <a:xfrm>
            <a:off x="9051938" y="5702166"/>
            <a:ext cx="1823720" cy="646331"/>
          </a:xfrm>
          <a:prstGeom prst="rect">
            <a:avLst/>
          </a:prstGeom>
          <a:noFill/>
        </p:spPr>
        <p:txBody>
          <a:bodyPr wrap="square" rtlCol="0">
            <a:spAutoFit/>
          </a:bodyPr>
          <a:lstStyle/>
          <a:p>
            <a:pPr algn="ctr"/>
            <a:r>
              <a:rPr lang="en-GB" dirty="0"/>
              <a:t>HBBC group indemnity cover </a:t>
            </a:r>
          </a:p>
        </p:txBody>
      </p:sp>
      <p:sp>
        <p:nvSpPr>
          <p:cNvPr id="29" name="Oval 28">
            <a:extLst>
              <a:ext uri="{FF2B5EF4-FFF2-40B4-BE49-F238E27FC236}">
                <a16:creationId xmlns:a16="http://schemas.microsoft.com/office/drawing/2014/main" id="{D88AA48D-79D7-86A3-1138-BD99818E70CF}"/>
              </a:ext>
            </a:extLst>
          </p:cNvPr>
          <p:cNvSpPr/>
          <p:nvPr/>
        </p:nvSpPr>
        <p:spPr>
          <a:xfrm>
            <a:off x="1163982" y="5502744"/>
            <a:ext cx="3371795" cy="1325563"/>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TextBox 29">
            <a:extLst>
              <a:ext uri="{FF2B5EF4-FFF2-40B4-BE49-F238E27FC236}">
                <a16:creationId xmlns:a16="http://schemas.microsoft.com/office/drawing/2014/main" id="{CE571690-38AB-32C5-E4C4-65F2FBF663C0}"/>
              </a:ext>
            </a:extLst>
          </p:cNvPr>
          <p:cNvSpPr txBox="1"/>
          <p:nvPr/>
        </p:nvSpPr>
        <p:spPr>
          <a:xfrm>
            <a:off x="9505509" y="3315687"/>
            <a:ext cx="2518449" cy="1200329"/>
          </a:xfrm>
          <a:prstGeom prst="rect">
            <a:avLst/>
          </a:prstGeom>
          <a:noFill/>
        </p:spPr>
        <p:txBody>
          <a:bodyPr wrap="square" rtlCol="0">
            <a:spAutoFit/>
          </a:bodyPr>
          <a:lstStyle/>
          <a:p>
            <a:pPr algn="ctr"/>
            <a:r>
              <a:rPr lang="en-GB" dirty="0"/>
              <a:t>Time-based remuneration for providers (per hour/session/month)</a:t>
            </a:r>
          </a:p>
        </p:txBody>
      </p:sp>
      <p:sp>
        <p:nvSpPr>
          <p:cNvPr id="3" name="Arrow: Curved Right 2">
            <a:extLst>
              <a:ext uri="{FF2B5EF4-FFF2-40B4-BE49-F238E27FC236}">
                <a16:creationId xmlns:a16="http://schemas.microsoft.com/office/drawing/2014/main" id="{D086EF36-30D6-87A5-F4A5-26B4792C6071}"/>
              </a:ext>
            </a:extLst>
          </p:cNvPr>
          <p:cNvSpPr/>
          <p:nvPr/>
        </p:nvSpPr>
        <p:spPr>
          <a:xfrm flipV="1">
            <a:off x="497840" y="2794673"/>
            <a:ext cx="292152" cy="982678"/>
          </a:xfrm>
          <a:prstGeom prst="curvedRightArrow">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4" name="Arrow: Curved Right 3">
            <a:extLst>
              <a:ext uri="{FF2B5EF4-FFF2-40B4-BE49-F238E27FC236}">
                <a16:creationId xmlns:a16="http://schemas.microsoft.com/office/drawing/2014/main" id="{4FAC7F3E-9EC0-3E7B-05A1-C1A1A79A83E1}"/>
              </a:ext>
            </a:extLst>
          </p:cNvPr>
          <p:cNvSpPr/>
          <p:nvPr/>
        </p:nvSpPr>
        <p:spPr>
          <a:xfrm rot="4676744" flipV="1">
            <a:off x="3646628" y="828217"/>
            <a:ext cx="593220" cy="1724943"/>
          </a:xfrm>
          <a:prstGeom prst="curvedRightArrow">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5" name="Arrow: Curved Right 4">
            <a:extLst>
              <a:ext uri="{FF2B5EF4-FFF2-40B4-BE49-F238E27FC236}">
                <a16:creationId xmlns:a16="http://schemas.microsoft.com/office/drawing/2014/main" id="{33A1ED32-2DA5-F7B8-4E61-3EF8A47DCC3A}"/>
              </a:ext>
            </a:extLst>
          </p:cNvPr>
          <p:cNvSpPr/>
          <p:nvPr/>
        </p:nvSpPr>
        <p:spPr>
          <a:xfrm rot="4676744" flipV="1">
            <a:off x="8110279" y="228990"/>
            <a:ext cx="698158" cy="2338815"/>
          </a:xfrm>
          <a:prstGeom prst="curvedRightArrow">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6" name="Arrow: Curved Right 5">
            <a:extLst>
              <a:ext uri="{FF2B5EF4-FFF2-40B4-BE49-F238E27FC236}">
                <a16:creationId xmlns:a16="http://schemas.microsoft.com/office/drawing/2014/main" id="{400C991A-279F-4FDA-E844-826434990F6E}"/>
              </a:ext>
            </a:extLst>
          </p:cNvPr>
          <p:cNvSpPr/>
          <p:nvPr/>
        </p:nvSpPr>
        <p:spPr>
          <a:xfrm rot="10800000" flipV="1">
            <a:off x="11370704" y="2040684"/>
            <a:ext cx="460058" cy="1302798"/>
          </a:xfrm>
          <a:prstGeom prst="curvedRightArrow">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7" name="Arrow: Curved Right 6">
            <a:extLst>
              <a:ext uri="{FF2B5EF4-FFF2-40B4-BE49-F238E27FC236}">
                <a16:creationId xmlns:a16="http://schemas.microsoft.com/office/drawing/2014/main" id="{9A3BA804-3FF7-2D8B-D713-4E04AC62A874}"/>
              </a:ext>
            </a:extLst>
          </p:cNvPr>
          <p:cNvSpPr/>
          <p:nvPr/>
        </p:nvSpPr>
        <p:spPr>
          <a:xfrm rot="12259453" flipV="1">
            <a:off x="11476574" y="4563529"/>
            <a:ext cx="554887" cy="1504236"/>
          </a:xfrm>
          <a:prstGeom prst="curvedRightArrow">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8" name="Arrow: Curved Right 7">
            <a:extLst>
              <a:ext uri="{FF2B5EF4-FFF2-40B4-BE49-F238E27FC236}">
                <a16:creationId xmlns:a16="http://schemas.microsoft.com/office/drawing/2014/main" id="{60AB17CA-6827-F9C6-96FE-E42BB63D2C58}"/>
              </a:ext>
            </a:extLst>
          </p:cNvPr>
          <p:cNvSpPr/>
          <p:nvPr/>
        </p:nvSpPr>
        <p:spPr>
          <a:xfrm rot="16200000" flipV="1">
            <a:off x="6196018" y="4384958"/>
            <a:ext cx="720325" cy="4040812"/>
          </a:xfrm>
          <a:prstGeom prst="curvedRightArrow">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1852283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7"/>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8"/>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9"/>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p:bldP spid="19" grpId="0" animBg="1"/>
      <p:bldP spid="20" grpId="0"/>
      <p:bldP spid="21" grpId="0" animBg="1"/>
      <p:bldP spid="22" grpId="0"/>
      <p:bldP spid="23" grpId="0" animBg="1"/>
      <p:bldP spid="24" grpId="0"/>
      <p:bldP spid="25" grpId="0" animBg="1"/>
      <p:bldP spid="26" grpId="0"/>
      <p:bldP spid="27" grpId="0" animBg="1"/>
      <p:bldP spid="28" grpId="0"/>
      <p:bldP spid="29" grpId="0" animBg="1"/>
      <p:bldP spid="30" grpId="0"/>
      <p:bldP spid="3" grpId="0" animBg="1"/>
      <p:bldP spid="4" grpId="0" animBg="1"/>
      <p:bldP spid="5" grpId="0" animBg="1"/>
      <p:bldP spid="6" grpId="0" animBg="1"/>
      <p:bldP spid="7" grpId="0"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DDBB197-D710-4A4F-A9CA-FD2177498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5D1CFA-2CDB-4B64-BD9F-85744E8DA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603950F-925B-B389-05FE-913411319F23}"/>
              </a:ext>
            </a:extLst>
          </p:cNvPr>
          <p:cNvSpPr>
            <a:spLocks noGrp="1"/>
          </p:cNvSpPr>
          <p:nvPr>
            <p:ph type="title"/>
          </p:nvPr>
        </p:nvSpPr>
        <p:spPr>
          <a:xfrm>
            <a:off x="391313" y="131729"/>
            <a:ext cx="4977976" cy="1454051"/>
          </a:xfrm>
        </p:spPr>
        <p:txBody>
          <a:bodyPr>
            <a:normAutofit/>
          </a:bodyPr>
          <a:lstStyle/>
          <a:p>
            <a:r>
              <a:rPr lang="en-GB" sz="4800" dirty="0">
                <a:solidFill>
                  <a:srgbClr val="00B050"/>
                </a:solidFill>
              </a:rPr>
              <a:t>Implications</a:t>
            </a:r>
          </a:p>
        </p:txBody>
      </p:sp>
      <p:sp>
        <p:nvSpPr>
          <p:cNvPr id="3" name="Content Placeholder 2">
            <a:extLst>
              <a:ext uri="{FF2B5EF4-FFF2-40B4-BE49-F238E27FC236}">
                <a16:creationId xmlns:a16="http://schemas.microsoft.com/office/drawing/2014/main" id="{92DBDFA3-4D5F-7EF5-A58A-9294924676E9}"/>
              </a:ext>
            </a:extLst>
          </p:cNvPr>
          <p:cNvSpPr>
            <a:spLocks noGrp="1"/>
          </p:cNvSpPr>
          <p:nvPr>
            <p:ph idx="1"/>
          </p:nvPr>
        </p:nvSpPr>
        <p:spPr>
          <a:xfrm>
            <a:off x="150312" y="1585780"/>
            <a:ext cx="9244209" cy="4960062"/>
          </a:xfrm>
        </p:spPr>
        <p:txBody>
          <a:bodyPr anchor="ctr">
            <a:noAutofit/>
          </a:bodyPr>
          <a:lstStyle/>
          <a:p>
            <a:r>
              <a:rPr lang="en-US" sz="3600" b="0" i="0" u="none" strike="noStrike" baseline="0" dirty="0">
                <a:solidFill>
                  <a:schemeClr val="tx2"/>
                </a:solidFill>
                <a:latin typeface="Minion Pro"/>
              </a:rPr>
              <a:t>Fundamental shift  from current individual to team-based models</a:t>
            </a:r>
          </a:p>
          <a:p>
            <a:r>
              <a:rPr lang="en-US" sz="3600" dirty="0">
                <a:solidFill>
                  <a:schemeClr val="tx2"/>
                </a:solidFill>
                <a:latin typeface="Minion Pro"/>
              </a:rPr>
              <a:t>C</a:t>
            </a:r>
            <a:r>
              <a:rPr lang="en-US" sz="3600" b="0" i="0" u="none" strike="noStrike" baseline="0" dirty="0">
                <a:solidFill>
                  <a:schemeClr val="tx2"/>
                </a:solidFill>
                <a:latin typeface="Minion Pro"/>
              </a:rPr>
              <a:t>onducive to public-private contracting for maternity care, enable public sector to relieve some burden by contracting with HBBC</a:t>
            </a:r>
          </a:p>
        </p:txBody>
      </p:sp>
      <p:grpSp>
        <p:nvGrpSpPr>
          <p:cNvPr id="14" name="Group 13">
            <a:extLst>
              <a:ext uri="{FF2B5EF4-FFF2-40B4-BE49-F238E27FC236}">
                <a16:creationId xmlns:a16="http://schemas.microsoft.com/office/drawing/2014/main" id="{25EE5136-01F1-466C-962D-BA9B4C6757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369897" y="0"/>
            <a:ext cx="5822103" cy="6685267"/>
            <a:chOff x="6357228" y="0"/>
            <a:chExt cx="5822103" cy="6685267"/>
          </a:xfrm>
        </p:grpSpPr>
        <p:sp>
          <p:nvSpPr>
            <p:cNvPr id="15" name="Freeform: Shape 14">
              <a:extLst>
                <a:ext uri="{FF2B5EF4-FFF2-40B4-BE49-F238E27FC236}">
                  <a16:creationId xmlns:a16="http://schemas.microsoft.com/office/drawing/2014/main" id="{E11D3AD4-AF9B-4EB5-8C7B-C45D173B4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57228" y="0"/>
              <a:ext cx="5822102" cy="6685267"/>
            </a:xfrm>
            <a:custGeom>
              <a:avLst/>
              <a:gdLst>
                <a:gd name="connsiteX0" fmla="*/ 2605444 w 5822102"/>
                <a:gd name="connsiteY0" fmla="*/ 0 h 6685267"/>
                <a:gd name="connsiteX1" fmla="*/ 4757391 w 5822102"/>
                <a:gd name="connsiteY1" fmla="*/ 0 h 6685267"/>
                <a:gd name="connsiteX2" fmla="*/ 4913680 w 5822102"/>
                <a:gd name="connsiteY2" fmla="*/ 56274 h 6685267"/>
                <a:gd name="connsiteX3" fmla="*/ 5376238 w 5822102"/>
                <a:gd name="connsiteY3" fmla="*/ 282027 h 6685267"/>
                <a:gd name="connsiteX4" fmla="*/ 5658024 w 5822102"/>
                <a:gd name="connsiteY4" fmla="*/ 471014 h 6685267"/>
                <a:gd name="connsiteX5" fmla="*/ 5822102 w 5822102"/>
                <a:gd name="connsiteY5" fmla="*/ 609109 h 6685267"/>
                <a:gd name="connsiteX6" fmla="*/ 5822102 w 5822102"/>
                <a:gd name="connsiteY6" fmla="*/ 760697 h 6685267"/>
                <a:gd name="connsiteX7" fmla="*/ 5707785 w 5822102"/>
                <a:gd name="connsiteY7" fmla="*/ 666601 h 6685267"/>
                <a:gd name="connsiteX8" fmla="*/ 5577306 w 5822102"/>
                <a:gd name="connsiteY8" fmla="*/ 571666 h 6685267"/>
                <a:gd name="connsiteX9" fmla="*/ 5298630 w 5822102"/>
                <a:gd name="connsiteY9" fmla="*/ 407449 h 6685267"/>
                <a:gd name="connsiteX10" fmla="*/ 4690768 w 5822102"/>
                <a:gd name="connsiteY10" fmla="*/ 184979 h 6685267"/>
                <a:gd name="connsiteX11" fmla="*/ 4048577 w 5822102"/>
                <a:gd name="connsiteY11" fmla="*/ 99280 h 6685267"/>
                <a:gd name="connsiteX12" fmla="*/ 3405404 w 5822102"/>
                <a:gd name="connsiteY12" fmla="*/ 131937 h 6685267"/>
                <a:gd name="connsiteX13" fmla="*/ 3089702 w 5822102"/>
                <a:gd name="connsiteY13" fmla="*/ 190190 h 6685267"/>
                <a:gd name="connsiteX14" fmla="*/ 2780132 w 5822102"/>
                <a:gd name="connsiteY14" fmla="*/ 273457 h 6685267"/>
                <a:gd name="connsiteX15" fmla="*/ 2478040 w 5822102"/>
                <a:gd name="connsiteY15" fmla="*/ 379654 h 6685267"/>
                <a:gd name="connsiteX16" fmla="*/ 2184897 w 5822102"/>
                <a:gd name="connsiteY16" fmla="*/ 507972 h 6685267"/>
                <a:gd name="connsiteX17" fmla="*/ 1629141 w 5822102"/>
                <a:gd name="connsiteY17" fmla="*/ 823205 h 6685267"/>
                <a:gd name="connsiteX18" fmla="*/ 1497711 w 5822102"/>
                <a:gd name="connsiteY18" fmla="*/ 914000 h 6685267"/>
                <a:gd name="connsiteX19" fmla="*/ 1433099 w 5822102"/>
                <a:gd name="connsiteY19" fmla="*/ 960903 h 6685267"/>
                <a:gd name="connsiteX20" fmla="*/ 1369346 w 5822102"/>
                <a:gd name="connsiteY20" fmla="*/ 1008963 h 6685267"/>
                <a:gd name="connsiteX21" fmla="*/ 1123406 w 5822102"/>
                <a:gd name="connsiteY21" fmla="*/ 1212905 h 6685267"/>
                <a:gd name="connsiteX22" fmla="*/ 684367 w 5822102"/>
                <a:gd name="connsiteY22" fmla="*/ 1675564 h 6685267"/>
                <a:gd name="connsiteX23" fmla="*/ 497153 w 5822102"/>
                <a:gd name="connsiteY23" fmla="*/ 1933588 h 6685267"/>
                <a:gd name="connsiteX24" fmla="*/ 337770 w 5822102"/>
                <a:gd name="connsiteY24" fmla="*/ 2208983 h 6685267"/>
                <a:gd name="connsiteX25" fmla="*/ 302461 w 5822102"/>
                <a:gd name="connsiteY25" fmla="*/ 2280207 h 6685267"/>
                <a:gd name="connsiteX26" fmla="*/ 285296 w 5822102"/>
                <a:gd name="connsiteY26" fmla="*/ 2316107 h 6685267"/>
                <a:gd name="connsiteX27" fmla="*/ 268991 w 5822102"/>
                <a:gd name="connsiteY27" fmla="*/ 2352355 h 6685267"/>
                <a:gd name="connsiteX28" fmla="*/ 237849 w 5822102"/>
                <a:gd name="connsiteY28" fmla="*/ 2425432 h 6685267"/>
                <a:gd name="connsiteX29" fmla="*/ 208670 w 5822102"/>
                <a:gd name="connsiteY29" fmla="*/ 2499319 h 6685267"/>
                <a:gd name="connsiteX30" fmla="*/ 113775 w 5822102"/>
                <a:gd name="connsiteY30" fmla="*/ 2801929 h 6685267"/>
                <a:gd name="connsiteX31" fmla="*/ 36781 w 5822102"/>
                <a:gd name="connsiteY31" fmla="*/ 3428922 h 6685267"/>
                <a:gd name="connsiteX32" fmla="*/ 69148 w 5822102"/>
                <a:gd name="connsiteY32" fmla="*/ 3741955 h 6685267"/>
                <a:gd name="connsiteX33" fmla="*/ 167966 w 5822102"/>
                <a:gd name="connsiteY33" fmla="*/ 4041323 h 6685267"/>
                <a:gd name="connsiteX34" fmla="*/ 202049 w 5822102"/>
                <a:gd name="connsiteY34" fmla="*/ 4112894 h 6685267"/>
                <a:gd name="connsiteX35" fmla="*/ 239933 w 5822102"/>
                <a:gd name="connsiteY35" fmla="*/ 4182843 h 6685267"/>
                <a:gd name="connsiteX36" fmla="*/ 323916 w 5822102"/>
                <a:gd name="connsiteY36" fmla="*/ 4318456 h 6685267"/>
                <a:gd name="connsiteX37" fmla="*/ 416604 w 5822102"/>
                <a:gd name="connsiteY37" fmla="*/ 4449436 h 6685267"/>
                <a:gd name="connsiteX38" fmla="*/ 515911 w 5822102"/>
                <a:gd name="connsiteY38" fmla="*/ 4576711 h 6685267"/>
                <a:gd name="connsiteX39" fmla="*/ 722619 w 5822102"/>
                <a:gd name="connsiteY39" fmla="*/ 4828482 h 6685267"/>
                <a:gd name="connsiteX40" fmla="*/ 825972 w 5822102"/>
                <a:gd name="connsiteY40" fmla="*/ 4956104 h 6685267"/>
                <a:gd name="connsiteX41" fmla="*/ 926506 w 5822102"/>
                <a:gd name="connsiteY41" fmla="*/ 5085347 h 6685267"/>
                <a:gd name="connsiteX42" fmla="*/ 1027040 w 5822102"/>
                <a:gd name="connsiteY42" fmla="*/ 5210191 h 6685267"/>
                <a:gd name="connsiteX43" fmla="*/ 1132110 w 5822102"/>
                <a:gd name="connsiteY43" fmla="*/ 5330748 h 6685267"/>
                <a:gd name="connsiteX44" fmla="*/ 1354880 w 5822102"/>
                <a:gd name="connsiteY44" fmla="*/ 5558083 h 6685267"/>
                <a:gd name="connsiteX45" fmla="*/ 1855220 w 5822102"/>
                <a:gd name="connsiteY45" fmla="*/ 5937591 h 6685267"/>
                <a:gd name="connsiteX46" fmla="*/ 2131810 w 5822102"/>
                <a:gd name="connsiteY46" fmla="*/ 6080268 h 6685267"/>
                <a:gd name="connsiteX47" fmla="*/ 2423726 w 5822102"/>
                <a:gd name="connsiteY47" fmla="*/ 6188087 h 6685267"/>
                <a:gd name="connsiteX48" fmla="*/ 2727780 w 5822102"/>
                <a:gd name="connsiteY48" fmla="*/ 6262552 h 6685267"/>
                <a:gd name="connsiteX49" fmla="*/ 3041276 w 5822102"/>
                <a:gd name="connsiteY49" fmla="*/ 6304245 h 6685267"/>
                <a:gd name="connsiteX50" fmla="*/ 3360532 w 5822102"/>
                <a:gd name="connsiteY50" fmla="*/ 6317331 h 6685267"/>
                <a:gd name="connsiteX51" fmla="*/ 3439855 w 5822102"/>
                <a:gd name="connsiteY51" fmla="*/ 6316751 h 6685267"/>
                <a:gd name="connsiteX52" fmla="*/ 3478721 w 5822102"/>
                <a:gd name="connsiteY52" fmla="*/ 6315826 h 6685267"/>
                <a:gd name="connsiteX53" fmla="*/ 3517463 w 5822102"/>
                <a:gd name="connsiteY53" fmla="*/ 6313971 h 6685267"/>
                <a:gd name="connsiteX54" fmla="*/ 3671452 w 5822102"/>
                <a:gd name="connsiteY54" fmla="*/ 6301233 h 6685267"/>
                <a:gd name="connsiteX55" fmla="*/ 4265460 w 5822102"/>
                <a:gd name="connsiteY55" fmla="*/ 6149638 h 6685267"/>
                <a:gd name="connsiteX56" fmla="*/ 4546587 w 5822102"/>
                <a:gd name="connsiteY56" fmla="*/ 6018079 h 6685267"/>
                <a:gd name="connsiteX57" fmla="*/ 4818030 w 5822102"/>
                <a:gd name="connsiteY57" fmla="*/ 5858029 h 6685267"/>
                <a:gd name="connsiteX58" fmla="*/ 5081870 w 5822102"/>
                <a:gd name="connsiteY58" fmla="*/ 5676903 h 6685267"/>
                <a:gd name="connsiteX59" fmla="*/ 5212073 w 5822102"/>
                <a:gd name="connsiteY59" fmla="*/ 5581013 h 6685267"/>
                <a:gd name="connsiteX60" fmla="*/ 5343625 w 5822102"/>
                <a:gd name="connsiteY60" fmla="*/ 5481533 h 6685267"/>
                <a:gd name="connsiteX61" fmla="*/ 5610378 w 5822102"/>
                <a:gd name="connsiteY61" fmla="*/ 5284425 h 6685267"/>
                <a:gd name="connsiteX62" fmla="*/ 5822102 w 5822102"/>
                <a:gd name="connsiteY62" fmla="*/ 5126414 h 6685267"/>
                <a:gd name="connsiteX63" fmla="*/ 5822102 w 5822102"/>
                <a:gd name="connsiteY63" fmla="*/ 5556641 h 6685267"/>
                <a:gd name="connsiteX64" fmla="*/ 5576325 w 5822102"/>
                <a:gd name="connsiteY64" fmla="*/ 5749979 h 6685267"/>
                <a:gd name="connsiteX65" fmla="*/ 5447715 w 5822102"/>
                <a:gd name="connsiteY65" fmla="*/ 5852818 h 6685267"/>
                <a:gd name="connsiteX66" fmla="*/ 5315059 w 5822102"/>
                <a:gd name="connsiteY66" fmla="*/ 5956236 h 6685267"/>
                <a:gd name="connsiteX67" fmla="*/ 5038468 w 5822102"/>
                <a:gd name="connsiteY67" fmla="*/ 6155776 h 6685267"/>
                <a:gd name="connsiteX68" fmla="*/ 4741892 w 5822102"/>
                <a:gd name="connsiteY68" fmla="*/ 6338292 h 6685267"/>
                <a:gd name="connsiteX69" fmla="*/ 4420920 w 5822102"/>
                <a:gd name="connsiteY69" fmla="*/ 6492203 h 6685267"/>
                <a:gd name="connsiteX70" fmla="*/ 3717672 w 5822102"/>
                <a:gd name="connsiteY70" fmla="*/ 6670434 h 6685267"/>
                <a:gd name="connsiteX71" fmla="*/ 3535853 w 5822102"/>
                <a:gd name="connsiteY71" fmla="*/ 6683289 h 6685267"/>
                <a:gd name="connsiteX72" fmla="*/ 3490367 w 5822102"/>
                <a:gd name="connsiteY72" fmla="*/ 6684910 h 6685267"/>
                <a:gd name="connsiteX73" fmla="*/ 3445005 w 5822102"/>
                <a:gd name="connsiteY73" fmla="*/ 6685142 h 6685267"/>
                <a:gd name="connsiteX74" fmla="*/ 3355872 w 5822102"/>
                <a:gd name="connsiteY74" fmla="*/ 6684100 h 6685267"/>
                <a:gd name="connsiteX75" fmla="*/ 3179203 w 5822102"/>
                <a:gd name="connsiteY75" fmla="*/ 6677150 h 6685267"/>
                <a:gd name="connsiteX76" fmla="*/ 3002410 w 5822102"/>
                <a:gd name="connsiteY76" fmla="*/ 6661169 h 6685267"/>
                <a:gd name="connsiteX77" fmla="*/ 2650296 w 5822102"/>
                <a:gd name="connsiteY77" fmla="*/ 6604191 h 6685267"/>
                <a:gd name="connsiteX78" fmla="*/ 2306028 w 5822102"/>
                <a:gd name="connsiteY78" fmla="*/ 6505869 h 6685267"/>
                <a:gd name="connsiteX79" fmla="*/ 1978803 w 5822102"/>
                <a:gd name="connsiteY79" fmla="*/ 6363307 h 6685267"/>
                <a:gd name="connsiteX80" fmla="*/ 1678428 w 5822102"/>
                <a:gd name="connsiteY80" fmla="*/ 6177779 h 6685267"/>
                <a:gd name="connsiteX81" fmla="*/ 1175880 w 5822102"/>
                <a:gd name="connsiteY81" fmla="*/ 5710373 h 6685267"/>
                <a:gd name="connsiteX82" fmla="*/ 971502 w 5822102"/>
                <a:gd name="connsiteY82" fmla="*/ 5445399 h 6685267"/>
                <a:gd name="connsiteX83" fmla="*/ 790909 w 5822102"/>
                <a:gd name="connsiteY83" fmla="*/ 5169078 h 6685267"/>
                <a:gd name="connsiteX84" fmla="*/ 706680 w 5822102"/>
                <a:gd name="connsiteY84" fmla="*/ 5031959 h 6685267"/>
                <a:gd name="connsiteX85" fmla="*/ 619143 w 5822102"/>
                <a:gd name="connsiteY85" fmla="*/ 4897157 h 6685267"/>
                <a:gd name="connsiteX86" fmla="*/ 436465 w 5822102"/>
                <a:gd name="connsiteY86" fmla="*/ 4628710 h 6685267"/>
                <a:gd name="connsiteX87" fmla="*/ 347088 w 5822102"/>
                <a:gd name="connsiteY87" fmla="*/ 4492171 h 6685267"/>
                <a:gd name="connsiteX88" fmla="*/ 262001 w 5822102"/>
                <a:gd name="connsiteY88" fmla="*/ 4352619 h 6685267"/>
                <a:gd name="connsiteX89" fmla="*/ 118679 w 5822102"/>
                <a:gd name="connsiteY89" fmla="*/ 4059853 h 6685267"/>
                <a:gd name="connsiteX90" fmla="*/ 28322 w 5822102"/>
                <a:gd name="connsiteY90" fmla="*/ 3749136 h 6685267"/>
                <a:gd name="connsiteX91" fmla="*/ 0 w 5822102"/>
                <a:gd name="connsiteY91" fmla="*/ 3428922 h 6685267"/>
                <a:gd name="connsiteX92" fmla="*/ 253052 w 5822102"/>
                <a:gd name="connsiteY92" fmla="*/ 2174356 h 6685267"/>
                <a:gd name="connsiteX93" fmla="*/ 389141 w 5822102"/>
                <a:gd name="connsiteY93" fmla="*/ 1877652 h 6685267"/>
                <a:gd name="connsiteX94" fmla="*/ 552079 w 5822102"/>
                <a:gd name="connsiteY94" fmla="*/ 1591834 h 6685267"/>
                <a:gd name="connsiteX95" fmla="*/ 954950 w 5822102"/>
                <a:gd name="connsiteY95" fmla="*/ 1061773 h 6685267"/>
                <a:gd name="connsiteX96" fmla="*/ 1192922 w 5822102"/>
                <a:gd name="connsiteY96" fmla="*/ 822626 h 6685267"/>
                <a:gd name="connsiteX97" fmla="*/ 1255939 w 5822102"/>
                <a:gd name="connsiteY97" fmla="*/ 765880 h 6685267"/>
                <a:gd name="connsiteX98" fmla="*/ 1320183 w 5822102"/>
                <a:gd name="connsiteY98" fmla="*/ 710291 h 6685267"/>
                <a:gd name="connsiteX99" fmla="*/ 1452961 w 5822102"/>
                <a:gd name="connsiteY99" fmla="*/ 603514 h 6685267"/>
                <a:gd name="connsiteX100" fmla="*/ 2033360 w 5822102"/>
                <a:gd name="connsiteY100" fmla="*/ 235818 h 6685267"/>
                <a:gd name="connsiteX101" fmla="*/ 2512513 w 5822102"/>
                <a:gd name="connsiteY101" fmla="*/ 30012 h 6685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5822102" h="6685267">
                  <a:moveTo>
                    <a:pt x="2605444" y="0"/>
                  </a:moveTo>
                  <a:lnTo>
                    <a:pt x="4757391" y="0"/>
                  </a:lnTo>
                  <a:lnTo>
                    <a:pt x="4913680" y="56274"/>
                  </a:lnTo>
                  <a:cubicBezTo>
                    <a:pt x="5074659" y="119278"/>
                    <a:pt x="5229483" y="195083"/>
                    <a:pt x="5376238" y="282027"/>
                  </a:cubicBezTo>
                  <a:cubicBezTo>
                    <a:pt x="5474014" y="340105"/>
                    <a:pt x="5568080" y="403280"/>
                    <a:pt x="5658024" y="471014"/>
                  </a:cubicBezTo>
                  <a:lnTo>
                    <a:pt x="5822102" y="609109"/>
                  </a:lnTo>
                  <a:lnTo>
                    <a:pt x="5822102" y="760697"/>
                  </a:lnTo>
                  <a:lnTo>
                    <a:pt x="5707785" y="666601"/>
                  </a:lnTo>
                  <a:cubicBezTo>
                    <a:pt x="5665273" y="633682"/>
                    <a:pt x="5621749" y="602008"/>
                    <a:pt x="5577306" y="571666"/>
                  </a:cubicBezTo>
                  <a:cubicBezTo>
                    <a:pt x="5487929" y="511562"/>
                    <a:pt x="5395118" y="456089"/>
                    <a:pt x="5298630" y="407449"/>
                  </a:cubicBezTo>
                  <a:cubicBezTo>
                    <a:pt x="5106266" y="309010"/>
                    <a:pt x="4901153" y="235355"/>
                    <a:pt x="4690768" y="184979"/>
                  </a:cubicBezTo>
                  <a:cubicBezTo>
                    <a:pt x="4480382" y="134486"/>
                    <a:pt x="4264724" y="106807"/>
                    <a:pt x="4048577" y="99280"/>
                  </a:cubicBezTo>
                  <a:cubicBezTo>
                    <a:pt x="3832182" y="90709"/>
                    <a:pt x="3617997" y="102290"/>
                    <a:pt x="3405404" y="131937"/>
                  </a:cubicBezTo>
                  <a:cubicBezTo>
                    <a:pt x="3299353" y="147340"/>
                    <a:pt x="3193915" y="166449"/>
                    <a:pt x="3089702" y="190190"/>
                  </a:cubicBezTo>
                  <a:cubicBezTo>
                    <a:pt x="2985491" y="214278"/>
                    <a:pt x="2882137" y="241725"/>
                    <a:pt x="2780132" y="273457"/>
                  </a:cubicBezTo>
                  <a:cubicBezTo>
                    <a:pt x="2678126" y="305073"/>
                    <a:pt x="2577348" y="340510"/>
                    <a:pt x="2478040" y="379654"/>
                  </a:cubicBezTo>
                  <a:cubicBezTo>
                    <a:pt x="2378854" y="418914"/>
                    <a:pt x="2281017" y="461763"/>
                    <a:pt x="2184897" y="507972"/>
                  </a:cubicBezTo>
                  <a:cubicBezTo>
                    <a:pt x="1992657" y="600271"/>
                    <a:pt x="1806791" y="705542"/>
                    <a:pt x="1629141" y="823205"/>
                  </a:cubicBezTo>
                  <a:cubicBezTo>
                    <a:pt x="1584882" y="852736"/>
                    <a:pt x="1540745" y="882731"/>
                    <a:pt x="1497711" y="914000"/>
                  </a:cubicBezTo>
                  <a:cubicBezTo>
                    <a:pt x="1475888" y="929286"/>
                    <a:pt x="1454555" y="945153"/>
                    <a:pt x="1433099" y="960903"/>
                  </a:cubicBezTo>
                  <a:cubicBezTo>
                    <a:pt x="1411521" y="976537"/>
                    <a:pt x="1390311" y="992634"/>
                    <a:pt x="1369346" y="1008963"/>
                  </a:cubicBezTo>
                  <a:cubicBezTo>
                    <a:pt x="1285119" y="1074165"/>
                    <a:pt x="1202730" y="1141797"/>
                    <a:pt x="1123406" y="1212905"/>
                  </a:cubicBezTo>
                  <a:cubicBezTo>
                    <a:pt x="964391" y="1354656"/>
                    <a:pt x="816900" y="1509261"/>
                    <a:pt x="684367" y="1675564"/>
                  </a:cubicBezTo>
                  <a:cubicBezTo>
                    <a:pt x="618161" y="1758716"/>
                    <a:pt x="555512" y="1844763"/>
                    <a:pt x="497153" y="1933588"/>
                  </a:cubicBezTo>
                  <a:cubicBezTo>
                    <a:pt x="439775" y="2022877"/>
                    <a:pt x="385584" y="2114367"/>
                    <a:pt x="337770" y="2208983"/>
                  </a:cubicBezTo>
                  <a:cubicBezTo>
                    <a:pt x="325388" y="2232493"/>
                    <a:pt x="313862" y="2256349"/>
                    <a:pt x="302461" y="2280207"/>
                  </a:cubicBezTo>
                  <a:lnTo>
                    <a:pt x="285296" y="2316107"/>
                  </a:lnTo>
                  <a:lnTo>
                    <a:pt x="268991" y="2352355"/>
                  </a:lnTo>
                  <a:cubicBezTo>
                    <a:pt x="258324" y="2376560"/>
                    <a:pt x="247535" y="2400764"/>
                    <a:pt x="237849" y="2425432"/>
                  </a:cubicBezTo>
                  <a:cubicBezTo>
                    <a:pt x="228163" y="2450099"/>
                    <a:pt x="217498" y="2474419"/>
                    <a:pt x="208670" y="2499319"/>
                  </a:cubicBezTo>
                  <a:cubicBezTo>
                    <a:pt x="170909" y="2598219"/>
                    <a:pt x="138908" y="2699206"/>
                    <a:pt x="113775" y="2801929"/>
                  </a:cubicBezTo>
                  <a:cubicBezTo>
                    <a:pt x="62773" y="3006911"/>
                    <a:pt x="36659" y="3217917"/>
                    <a:pt x="36781" y="3428922"/>
                  </a:cubicBezTo>
                  <a:cubicBezTo>
                    <a:pt x="37394" y="3534078"/>
                    <a:pt x="47816" y="3639001"/>
                    <a:pt x="69148" y="3741955"/>
                  </a:cubicBezTo>
                  <a:cubicBezTo>
                    <a:pt x="91585" y="3844679"/>
                    <a:pt x="124074" y="3945202"/>
                    <a:pt x="167966" y="4041323"/>
                  </a:cubicBezTo>
                  <a:cubicBezTo>
                    <a:pt x="178387" y="4065528"/>
                    <a:pt x="190525" y="4089153"/>
                    <a:pt x="202049" y="4112894"/>
                  </a:cubicBezTo>
                  <a:cubicBezTo>
                    <a:pt x="214555" y="4136288"/>
                    <a:pt x="226447" y="4159912"/>
                    <a:pt x="239933" y="4182843"/>
                  </a:cubicBezTo>
                  <a:cubicBezTo>
                    <a:pt x="265680" y="4229167"/>
                    <a:pt x="294368" y="4274101"/>
                    <a:pt x="323916" y="4318456"/>
                  </a:cubicBezTo>
                  <a:cubicBezTo>
                    <a:pt x="353341" y="4362927"/>
                    <a:pt x="384849" y="4406240"/>
                    <a:pt x="416604" y="4449436"/>
                  </a:cubicBezTo>
                  <a:cubicBezTo>
                    <a:pt x="448847" y="4492286"/>
                    <a:pt x="482319" y="4534557"/>
                    <a:pt x="515911" y="4576711"/>
                  </a:cubicBezTo>
                  <a:cubicBezTo>
                    <a:pt x="583219" y="4661137"/>
                    <a:pt x="653594" y="4743825"/>
                    <a:pt x="722619" y="4828482"/>
                  </a:cubicBezTo>
                  <a:cubicBezTo>
                    <a:pt x="757315" y="4870637"/>
                    <a:pt x="791889" y="4913138"/>
                    <a:pt x="825972" y="4956104"/>
                  </a:cubicBezTo>
                  <a:cubicBezTo>
                    <a:pt x="859934" y="4998722"/>
                    <a:pt x="893649" y="5044004"/>
                    <a:pt x="926506" y="5085347"/>
                  </a:cubicBezTo>
                  <a:cubicBezTo>
                    <a:pt x="959119" y="5127734"/>
                    <a:pt x="993324" y="5168847"/>
                    <a:pt x="1027040" y="5210191"/>
                  </a:cubicBezTo>
                  <a:cubicBezTo>
                    <a:pt x="1061737" y="5250840"/>
                    <a:pt x="1096188" y="5291488"/>
                    <a:pt x="1132110" y="5330748"/>
                  </a:cubicBezTo>
                  <a:cubicBezTo>
                    <a:pt x="1203465" y="5409731"/>
                    <a:pt x="1277639" y="5485818"/>
                    <a:pt x="1354880" y="5558083"/>
                  </a:cubicBezTo>
                  <a:cubicBezTo>
                    <a:pt x="1509603" y="5702266"/>
                    <a:pt x="1676588" y="5830930"/>
                    <a:pt x="1855220" y="5937591"/>
                  </a:cubicBezTo>
                  <a:cubicBezTo>
                    <a:pt x="1944720" y="5990632"/>
                    <a:pt x="2036549" y="6039272"/>
                    <a:pt x="2131810" y="6080268"/>
                  </a:cubicBezTo>
                  <a:cubicBezTo>
                    <a:pt x="2226460" y="6122423"/>
                    <a:pt x="2324173" y="6157977"/>
                    <a:pt x="2423726" y="6188087"/>
                  </a:cubicBezTo>
                  <a:cubicBezTo>
                    <a:pt x="2523280" y="6218313"/>
                    <a:pt x="2624794" y="6242749"/>
                    <a:pt x="2727780" y="6262552"/>
                  </a:cubicBezTo>
                  <a:cubicBezTo>
                    <a:pt x="2830890" y="6282008"/>
                    <a:pt x="2935714" y="6295326"/>
                    <a:pt x="3041276" y="6304245"/>
                  </a:cubicBezTo>
                  <a:cubicBezTo>
                    <a:pt x="3146836" y="6313277"/>
                    <a:pt x="3253499" y="6317215"/>
                    <a:pt x="3360532" y="6317331"/>
                  </a:cubicBezTo>
                  <a:cubicBezTo>
                    <a:pt x="3387259" y="6317331"/>
                    <a:pt x="3414354" y="6317794"/>
                    <a:pt x="3439855" y="6316751"/>
                  </a:cubicBezTo>
                  <a:lnTo>
                    <a:pt x="3478721" y="6315826"/>
                  </a:lnTo>
                  <a:lnTo>
                    <a:pt x="3517463" y="6313971"/>
                  </a:lnTo>
                  <a:cubicBezTo>
                    <a:pt x="3569078" y="6311772"/>
                    <a:pt x="3620449" y="6306907"/>
                    <a:pt x="3671452" y="6301233"/>
                  </a:cubicBezTo>
                  <a:cubicBezTo>
                    <a:pt x="3875707" y="6277608"/>
                    <a:pt x="4074445" y="6225841"/>
                    <a:pt x="4265460" y="6149638"/>
                  </a:cubicBezTo>
                  <a:cubicBezTo>
                    <a:pt x="4361212" y="6111884"/>
                    <a:pt x="4454636" y="6067065"/>
                    <a:pt x="4546587" y="6018079"/>
                  </a:cubicBezTo>
                  <a:cubicBezTo>
                    <a:pt x="4638662" y="5969322"/>
                    <a:pt x="4729020" y="5915240"/>
                    <a:pt x="4818030" y="5858029"/>
                  </a:cubicBezTo>
                  <a:cubicBezTo>
                    <a:pt x="4907038" y="5800703"/>
                    <a:pt x="4994577" y="5739672"/>
                    <a:pt x="5081870" y="5676903"/>
                  </a:cubicBezTo>
                  <a:cubicBezTo>
                    <a:pt x="5125392" y="5645519"/>
                    <a:pt x="5168794" y="5613324"/>
                    <a:pt x="5212073" y="5581013"/>
                  </a:cubicBezTo>
                  <a:lnTo>
                    <a:pt x="5343625" y="5481533"/>
                  </a:lnTo>
                  <a:cubicBezTo>
                    <a:pt x="5432696" y="5414768"/>
                    <a:pt x="5521951" y="5349452"/>
                    <a:pt x="5610378" y="5284425"/>
                  </a:cubicBezTo>
                  <a:lnTo>
                    <a:pt x="5822102" y="5126414"/>
                  </a:lnTo>
                  <a:lnTo>
                    <a:pt x="5822102" y="5556641"/>
                  </a:lnTo>
                  <a:lnTo>
                    <a:pt x="5576325" y="5749979"/>
                  </a:lnTo>
                  <a:lnTo>
                    <a:pt x="5447715" y="5852818"/>
                  </a:lnTo>
                  <a:cubicBezTo>
                    <a:pt x="5403945" y="5887445"/>
                    <a:pt x="5359932" y="5922073"/>
                    <a:pt x="5315059" y="5956236"/>
                  </a:cubicBezTo>
                  <a:cubicBezTo>
                    <a:pt x="5225682" y="6024680"/>
                    <a:pt x="5133976" y="6091734"/>
                    <a:pt x="5038468" y="6155776"/>
                  </a:cubicBezTo>
                  <a:cubicBezTo>
                    <a:pt x="4943084" y="6219703"/>
                    <a:pt x="4845002" y="6281777"/>
                    <a:pt x="4741892" y="6338292"/>
                  </a:cubicBezTo>
                  <a:cubicBezTo>
                    <a:pt x="4638784" y="6394692"/>
                    <a:pt x="4532120" y="6447038"/>
                    <a:pt x="4420920" y="6492203"/>
                  </a:cubicBezTo>
                  <a:cubicBezTo>
                    <a:pt x="4199255" y="6583693"/>
                    <a:pt x="3959813" y="6644840"/>
                    <a:pt x="3717672" y="6670434"/>
                  </a:cubicBezTo>
                  <a:cubicBezTo>
                    <a:pt x="3657106" y="6676456"/>
                    <a:pt x="3596419" y="6681321"/>
                    <a:pt x="3535853" y="6683289"/>
                  </a:cubicBezTo>
                  <a:lnTo>
                    <a:pt x="3490367" y="6684910"/>
                  </a:lnTo>
                  <a:lnTo>
                    <a:pt x="3445005" y="6685142"/>
                  </a:lnTo>
                  <a:cubicBezTo>
                    <a:pt x="3414354" y="6685605"/>
                    <a:pt x="3385297" y="6684679"/>
                    <a:pt x="3355872" y="6684100"/>
                  </a:cubicBezTo>
                  <a:cubicBezTo>
                    <a:pt x="3297146" y="6683405"/>
                    <a:pt x="3238052" y="6680047"/>
                    <a:pt x="3179203" y="6677150"/>
                  </a:cubicBezTo>
                  <a:cubicBezTo>
                    <a:pt x="3120232" y="6672519"/>
                    <a:pt x="3061259" y="6668233"/>
                    <a:pt x="3002410" y="6661169"/>
                  </a:cubicBezTo>
                  <a:cubicBezTo>
                    <a:pt x="2884589" y="6647851"/>
                    <a:pt x="2766891" y="6629669"/>
                    <a:pt x="2650296" y="6604191"/>
                  </a:cubicBezTo>
                  <a:cubicBezTo>
                    <a:pt x="2533702" y="6578713"/>
                    <a:pt x="2418456" y="6545938"/>
                    <a:pt x="2306028" y="6505869"/>
                  </a:cubicBezTo>
                  <a:cubicBezTo>
                    <a:pt x="2193602" y="6465683"/>
                    <a:pt x="2084118" y="6417738"/>
                    <a:pt x="1978803" y="6363307"/>
                  </a:cubicBezTo>
                  <a:cubicBezTo>
                    <a:pt x="1873855" y="6308066"/>
                    <a:pt x="1773077" y="6246340"/>
                    <a:pt x="1678428" y="6177779"/>
                  </a:cubicBezTo>
                  <a:cubicBezTo>
                    <a:pt x="1488393" y="6041356"/>
                    <a:pt x="1321900" y="5881423"/>
                    <a:pt x="1175880" y="5710373"/>
                  </a:cubicBezTo>
                  <a:cubicBezTo>
                    <a:pt x="1103177" y="5624441"/>
                    <a:pt x="1035501" y="5535732"/>
                    <a:pt x="971502" y="5445399"/>
                  </a:cubicBezTo>
                  <a:cubicBezTo>
                    <a:pt x="907380" y="5355069"/>
                    <a:pt x="847550" y="5262768"/>
                    <a:pt x="790909" y="5169078"/>
                  </a:cubicBezTo>
                  <a:cubicBezTo>
                    <a:pt x="761974" y="5121712"/>
                    <a:pt x="735492" y="5077357"/>
                    <a:pt x="706680" y="5031959"/>
                  </a:cubicBezTo>
                  <a:cubicBezTo>
                    <a:pt x="678114" y="4986910"/>
                    <a:pt x="649058" y="4941860"/>
                    <a:pt x="619143" y="4897157"/>
                  </a:cubicBezTo>
                  <a:lnTo>
                    <a:pt x="436465" y="4628710"/>
                  </a:lnTo>
                  <a:cubicBezTo>
                    <a:pt x="406182" y="4583544"/>
                    <a:pt x="376267" y="4538147"/>
                    <a:pt x="347088" y="4492171"/>
                  </a:cubicBezTo>
                  <a:cubicBezTo>
                    <a:pt x="317908" y="4446194"/>
                    <a:pt x="288974" y="4400102"/>
                    <a:pt x="262001" y="4352619"/>
                  </a:cubicBezTo>
                  <a:cubicBezTo>
                    <a:pt x="207934" y="4258119"/>
                    <a:pt x="158280" y="4160840"/>
                    <a:pt x="118679" y="4059853"/>
                  </a:cubicBezTo>
                  <a:cubicBezTo>
                    <a:pt x="78343" y="3959214"/>
                    <a:pt x="48429" y="3854870"/>
                    <a:pt x="28322" y="3749136"/>
                  </a:cubicBezTo>
                  <a:cubicBezTo>
                    <a:pt x="9073" y="3643402"/>
                    <a:pt x="0" y="3536046"/>
                    <a:pt x="0" y="3428922"/>
                  </a:cubicBezTo>
                  <a:cubicBezTo>
                    <a:pt x="1594" y="3001816"/>
                    <a:pt x="89010" y="2575868"/>
                    <a:pt x="253052" y="2174356"/>
                  </a:cubicBezTo>
                  <a:cubicBezTo>
                    <a:pt x="294246" y="2074066"/>
                    <a:pt x="338873" y="1974700"/>
                    <a:pt x="389141" y="1877652"/>
                  </a:cubicBezTo>
                  <a:cubicBezTo>
                    <a:pt x="438672" y="1780256"/>
                    <a:pt x="493230" y="1684945"/>
                    <a:pt x="552079" y="1591834"/>
                  </a:cubicBezTo>
                  <a:cubicBezTo>
                    <a:pt x="669900" y="1405728"/>
                    <a:pt x="804394" y="1227729"/>
                    <a:pt x="954950" y="1061773"/>
                  </a:cubicBezTo>
                  <a:cubicBezTo>
                    <a:pt x="1030597" y="979085"/>
                    <a:pt x="1109552" y="898829"/>
                    <a:pt x="1192922" y="822626"/>
                  </a:cubicBezTo>
                  <a:cubicBezTo>
                    <a:pt x="1213642" y="803402"/>
                    <a:pt x="1234483" y="784409"/>
                    <a:pt x="1255939" y="765880"/>
                  </a:cubicBezTo>
                  <a:cubicBezTo>
                    <a:pt x="1277273" y="747234"/>
                    <a:pt x="1298237" y="728241"/>
                    <a:pt x="1320183" y="710291"/>
                  </a:cubicBezTo>
                  <a:cubicBezTo>
                    <a:pt x="1363585" y="673811"/>
                    <a:pt x="1408088" y="638489"/>
                    <a:pt x="1452961" y="603514"/>
                  </a:cubicBezTo>
                  <a:cubicBezTo>
                    <a:pt x="1633310" y="464543"/>
                    <a:pt x="1828125" y="341437"/>
                    <a:pt x="2033360" y="235818"/>
                  </a:cubicBezTo>
                  <a:cubicBezTo>
                    <a:pt x="2187242" y="156561"/>
                    <a:pt x="2347554" y="87597"/>
                    <a:pt x="2512513" y="3001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5102EBE-A80F-4CFF-B1DD-941EF9728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04998" y="98659"/>
              <a:ext cx="5774333" cy="6315453"/>
            </a:xfrm>
            <a:custGeom>
              <a:avLst/>
              <a:gdLst>
                <a:gd name="connsiteX0" fmla="*/ 3707237 w 5774333"/>
                <a:gd name="connsiteY0" fmla="*/ 1489 h 6315453"/>
                <a:gd name="connsiteX1" fmla="*/ 4037665 w 5774333"/>
                <a:gd name="connsiteY1" fmla="*/ 6121 h 6315453"/>
                <a:gd name="connsiteX2" fmla="*/ 4692239 w 5774333"/>
                <a:gd name="connsiteY2" fmla="*/ 102128 h 6315453"/>
                <a:gd name="connsiteX3" fmla="*/ 5315059 w 5774333"/>
                <a:gd name="connsiteY3" fmla="*/ 324945 h 6315453"/>
                <a:gd name="connsiteX4" fmla="*/ 5738325 w 5774333"/>
                <a:gd name="connsiteY4" fmla="*/ 578286 h 6315453"/>
                <a:gd name="connsiteX5" fmla="*/ 5774333 w 5774333"/>
                <a:gd name="connsiteY5" fmla="*/ 606551 h 6315453"/>
                <a:gd name="connsiteX6" fmla="*/ 5774333 w 5774333"/>
                <a:gd name="connsiteY6" fmla="*/ 975490 h 6315453"/>
                <a:gd name="connsiteX7" fmla="*/ 5676001 w 5774333"/>
                <a:gd name="connsiteY7" fmla="*/ 889749 h 6315453"/>
                <a:gd name="connsiteX8" fmla="*/ 5177132 w 5774333"/>
                <a:gd name="connsiteY8" fmla="*/ 581926 h 6315453"/>
                <a:gd name="connsiteX9" fmla="*/ 4615735 w 5774333"/>
                <a:gd name="connsiteY9" fmla="*/ 388640 h 6315453"/>
                <a:gd name="connsiteX10" fmla="*/ 4020010 w 5774333"/>
                <a:gd name="connsiteY10" fmla="*/ 308500 h 6315453"/>
                <a:gd name="connsiteX11" fmla="*/ 3416315 w 5774333"/>
                <a:gd name="connsiteY11" fmla="*/ 328882 h 6315453"/>
                <a:gd name="connsiteX12" fmla="*/ 2823779 w 5774333"/>
                <a:gd name="connsiteY12" fmla="*/ 446545 h 6315453"/>
                <a:gd name="connsiteX13" fmla="*/ 2256987 w 5774333"/>
                <a:gd name="connsiteY13" fmla="*/ 651296 h 6315453"/>
                <a:gd name="connsiteX14" fmla="*/ 1244169 w 5774333"/>
                <a:gd name="connsiteY14" fmla="*/ 1280374 h 6315453"/>
                <a:gd name="connsiteX15" fmla="*/ 830141 w 5774333"/>
                <a:gd name="connsiteY15" fmla="*/ 1700184 h 6315453"/>
                <a:gd name="connsiteX16" fmla="*/ 502792 w 5774333"/>
                <a:gd name="connsiteY16" fmla="*/ 2182300 h 6315453"/>
                <a:gd name="connsiteX17" fmla="*/ 280637 w 5774333"/>
                <a:gd name="connsiteY17" fmla="*/ 2715256 h 6315453"/>
                <a:gd name="connsiteX18" fmla="*/ 199843 w 5774333"/>
                <a:gd name="connsiteY18" fmla="*/ 3283418 h 6315453"/>
                <a:gd name="connsiteX19" fmla="*/ 233926 w 5774333"/>
                <a:gd name="connsiteY19" fmla="*/ 3561593 h 6315453"/>
                <a:gd name="connsiteX20" fmla="*/ 334582 w 5774333"/>
                <a:gd name="connsiteY20" fmla="*/ 3821816 h 6315453"/>
                <a:gd name="connsiteX21" fmla="*/ 404834 w 5774333"/>
                <a:gd name="connsiteY21" fmla="*/ 3944343 h 6315453"/>
                <a:gd name="connsiteX22" fmla="*/ 485506 w 5774333"/>
                <a:gd name="connsiteY22" fmla="*/ 4062932 h 6315453"/>
                <a:gd name="connsiteX23" fmla="*/ 671861 w 5774333"/>
                <a:gd name="connsiteY23" fmla="*/ 4292120 h 6315453"/>
                <a:gd name="connsiteX24" fmla="*/ 873542 w 5774333"/>
                <a:gd name="connsiteY24" fmla="*/ 4523044 h 6315453"/>
                <a:gd name="connsiteX25" fmla="*/ 973831 w 5774333"/>
                <a:gd name="connsiteY25" fmla="*/ 4643601 h 6315453"/>
                <a:gd name="connsiteX26" fmla="*/ 1022014 w 5774333"/>
                <a:gd name="connsiteY26" fmla="*/ 4702780 h 6315453"/>
                <a:gd name="connsiteX27" fmla="*/ 1069215 w 5774333"/>
                <a:gd name="connsiteY27" fmla="*/ 4759411 h 6315453"/>
                <a:gd name="connsiteX28" fmla="*/ 1474784 w 5774333"/>
                <a:gd name="connsiteY28" fmla="*/ 5177948 h 6315453"/>
                <a:gd name="connsiteX29" fmla="*/ 1690442 w 5774333"/>
                <a:gd name="connsiteY29" fmla="*/ 5366255 h 6315453"/>
                <a:gd name="connsiteX30" fmla="*/ 1916276 w 5774333"/>
                <a:gd name="connsiteY30" fmla="*/ 5539852 h 6315453"/>
                <a:gd name="connsiteX31" fmla="*/ 2420784 w 5774333"/>
                <a:gd name="connsiteY31" fmla="*/ 5814437 h 6315453"/>
                <a:gd name="connsiteX32" fmla="*/ 2703015 w 5774333"/>
                <a:gd name="connsiteY32" fmla="*/ 5892029 h 6315453"/>
                <a:gd name="connsiteX33" fmla="*/ 2775350 w 5774333"/>
                <a:gd name="connsiteY33" fmla="*/ 5905695 h 6315453"/>
                <a:gd name="connsiteX34" fmla="*/ 2848299 w 5774333"/>
                <a:gd name="connsiteY34" fmla="*/ 5917161 h 6315453"/>
                <a:gd name="connsiteX35" fmla="*/ 2995544 w 5774333"/>
                <a:gd name="connsiteY35" fmla="*/ 5933605 h 6315453"/>
                <a:gd name="connsiteX36" fmla="*/ 3069596 w 5774333"/>
                <a:gd name="connsiteY36" fmla="*/ 5938933 h 6315453"/>
                <a:gd name="connsiteX37" fmla="*/ 3143894 w 5774333"/>
                <a:gd name="connsiteY37" fmla="*/ 5942639 h 6315453"/>
                <a:gd name="connsiteX38" fmla="*/ 3218436 w 5774333"/>
                <a:gd name="connsiteY38" fmla="*/ 5944260 h 6315453"/>
                <a:gd name="connsiteX39" fmla="*/ 3293101 w 5774333"/>
                <a:gd name="connsiteY39" fmla="*/ 5943913 h 6315453"/>
                <a:gd name="connsiteX40" fmla="*/ 3330494 w 5774333"/>
                <a:gd name="connsiteY40" fmla="*/ 5943565 h 6315453"/>
                <a:gd name="connsiteX41" fmla="*/ 3366540 w 5774333"/>
                <a:gd name="connsiteY41" fmla="*/ 5942059 h 6315453"/>
                <a:gd name="connsiteX42" fmla="*/ 3402462 w 5774333"/>
                <a:gd name="connsiteY42" fmla="*/ 5940323 h 6315453"/>
                <a:gd name="connsiteX43" fmla="*/ 3438262 w 5774333"/>
                <a:gd name="connsiteY43" fmla="*/ 5937543 h 6315453"/>
                <a:gd name="connsiteX44" fmla="*/ 3580236 w 5774333"/>
                <a:gd name="connsiteY44" fmla="*/ 5920982 h 6315453"/>
                <a:gd name="connsiteX45" fmla="*/ 4121034 w 5774333"/>
                <a:gd name="connsiteY45" fmla="*/ 5753290 h 6315453"/>
                <a:gd name="connsiteX46" fmla="*/ 4620639 w 5774333"/>
                <a:gd name="connsiteY46" fmla="*/ 5459364 h 6315453"/>
                <a:gd name="connsiteX47" fmla="*/ 4741771 w 5774333"/>
                <a:gd name="connsiteY47" fmla="*/ 5372971 h 6315453"/>
                <a:gd name="connsiteX48" fmla="*/ 4862901 w 5774333"/>
                <a:gd name="connsiteY48" fmla="*/ 5283682 h 6315453"/>
                <a:gd name="connsiteX49" fmla="*/ 5108229 w 5774333"/>
                <a:gd name="connsiteY49" fmla="*/ 5098386 h 6315453"/>
                <a:gd name="connsiteX50" fmla="*/ 5612493 w 5774333"/>
                <a:gd name="connsiteY50" fmla="*/ 4739724 h 6315453"/>
                <a:gd name="connsiteX51" fmla="*/ 5774333 w 5774333"/>
                <a:gd name="connsiteY51" fmla="*/ 4623488 h 6315453"/>
                <a:gd name="connsiteX52" fmla="*/ 5774333 w 5774333"/>
                <a:gd name="connsiteY52" fmla="*/ 5232926 h 6315453"/>
                <a:gd name="connsiteX53" fmla="*/ 5676492 w 5774333"/>
                <a:gd name="connsiteY53" fmla="*/ 5306859 h 6315453"/>
                <a:gd name="connsiteX54" fmla="*/ 5426260 w 5774333"/>
                <a:gd name="connsiteY54" fmla="*/ 5486233 h 6315453"/>
                <a:gd name="connsiteX55" fmla="*/ 5300225 w 5774333"/>
                <a:gd name="connsiteY55" fmla="*/ 5576217 h 6315453"/>
                <a:gd name="connsiteX56" fmla="*/ 5170757 w 5774333"/>
                <a:gd name="connsiteY56" fmla="*/ 5666780 h 6315453"/>
                <a:gd name="connsiteX57" fmla="*/ 5038100 w 5774333"/>
                <a:gd name="connsiteY57" fmla="*/ 5756185 h 6315453"/>
                <a:gd name="connsiteX58" fmla="*/ 4901276 w 5774333"/>
                <a:gd name="connsiteY58" fmla="*/ 5843043 h 6315453"/>
                <a:gd name="connsiteX59" fmla="*/ 4614019 w 5774333"/>
                <a:gd name="connsiteY59" fmla="*/ 6006103 h 6315453"/>
                <a:gd name="connsiteX60" fmla="*/ 4305061 w 5774333"/>
                <a:gd name="connsiteY60" fmla="*/ 6144726 h 6315453"/>
                <a:gd name="connsiteX61" fmla="*/ 3632710 w 5774333"/>
                <a:gd name="connsiteY61" fmla="*/ 6304196 h 6315453"/>
                <a:gd name="connsiteX62" fmla="*/ 3459594 w 5774333"/>
                <a:gd name="connsiteY62" fmla="*/ 6314504 h 6315453"/>
                <a:gd name="connsiteX63" fmla="*/ 3416315 w 5774333"/>
                <a:gd name="connsiteY63" fmla="*/ 6315429 h 6315453"/>
                <a:gd name="connsiteX64" fmla="*/ 3373159 w 5774333"/>
                <a:gd name="connsiteY64" fmla="*/ 6315198 h 6315453"/>
                <a:gd name="connsiteX65" fmla="*/ 3330127 w 5774333"/>
                <a:gd name="connsiteY65" fmla="*/ 6314735 h 6315453"/>
                <a:gd name="connsiteX66" fmla="*/ 3288320 w 5774333"/>
                <a:gd name="connsiteY66" fmla="*/ 6313230 h 6315453"/>
                <a:gd name="connsiteX67" fmla="*/ 2954350 w 5774333"/>
                <a:gd name="connsiteY67" fmla="*/ 6288098 h 6315453"/>
                <a:gd name="connsiteX68" fmla="*/ 2622466 w 5774333"/>
                <a:gd name="connsiteY68" fmla="*/ 6232742 h 6315453"/>
                <a:gd name="connsiteX69" fmla="*/ 2296466 w 5774333"/>
                <a:gd name="connsiteY69" fmla="*/ 6146001 h 6315453"/>
                <a:gd name="connsiteX70" fmla="*/ 1672419 w 5774333"/>
                <a:gd name="connsiteY70" fmla="*/ 5885197 h 6315453"/>
                <a:gd name="connsiteX71" fmla="*/ 1146578 w 5774333"/>
                <a:gd name="connsiteY71" fmla="*/ 5479168 h 6315453"/>
                <a:gd name="connsiteX72" fmla="*/ 933372 w 5774333"/>
                <a:gd name="connsiteY72" fmla="*/ 5234810 h 6315453"/>
                <a:gd name="connsiteX73" fmla="*/ 747140 w 5774333"/>
                <a:gd name="connsiteY73" fmla="*/ 4976091 h 6315453"/>
                <a:gd name="connsiteX74" fmla="*/ 703616 w 5774333"/>
                <a:gd name="connsiteY74" fmla="*/ 4910196 h 6315453"/>
                <a:gd name="connsiteX75" fmla="*/ 662053 w 5774333"/>
                <a:gd name="connsiteY75" fmla="*/ 4846269 h 6315453"/>
                <a:gd name="connsiteX76" fmla="*/ 580033 w 5774333"/>
                <a:gd name="connsiteY76" fmla="*/ 4722352 h 6315453"/>
                <a:gd name="connsiteX77" fmla="*/ 410105 w 5774333"/>
                <a:gd name="connsiteY77" fmla="*/ 4469193 h 6315453"/>
                <a:gd name="connsiteX78" fmla="*/ 244224 w 5774333"/>
                <a:gd name="connsiteY78" fmla="*/ 4201556 h 6315453"/>
                <a:gd name="connsiteX79" fmla="*/ 169437 w 5774333"/>
                <a:gd name="connsiteY79" fmla="*/ 4059690 h 6315453"/>
                <a:gd name="connsiteX80" fmla="*/ 105929 w 5774333"/>
                <a:gd name="connsiteY80" fmla="*/ 3911221 h 6315453"/>
                <a:gd name="connsiteX81" fmla="*/ 57256 w 5774333"/>
                <a:gd name="connsiteY81" fmla="*/ 3757195 h 6315453"/>
                <a:gd name="connsiteX82" fmla="*/ 39111 w 5774333"/>
                <a:gd name="connsiteY82" fmla="*/ 3678677 h 6315453"/>
                <a:gd name="connsiteX83" fmla="*/ 31142 w 5774333"/>
                <a:gd name="connsiteY83" fmla="*/ 3639300 h 6315453"/>
                <a:gd name="connsiteX84" fmla="*/ 24521 w 5774333"/>
                <a:gd name="connsiteY84" fmla="*/ 3599809 h 6315453"/>
                <a:gd name="connsiteX85" fmla="*/ 0 w 5774333"/>
                <a:gd name="connsiteY85" fmla="*/ 3283418 h 6315453"/>
                <a:gd name="connsiteX86" fmla="*/ 68045 w 5774333"/>
                <a:gd name="connsiteY86" fmla="*/ 2666963 h 6315453"/>
                <a:gd name="connsiteX87" fmla="*/ 272546 w 5774333"/>
                <a:gd name="connsiteY87" fmla="*/ 2076334 h 6315453"/>
                <a:gd name="connsiteX88" fmla="*/ 1039300 w 5774333"/>
                <a:gd name="connsiteY88" fmla="*/ 1073307 h 6315453"/>
                <a:gd name="connsiteX89" fmla="*/ 1547733 w 5774333"/>
                <a:gd name="connsiteY89" fmla="*/ 680365 h 6315453"/>
                <a:gd name="connsiteX90" fmla="*/ 2115995 w 5774333"/>
                <a:gd name="connsiteY90" fmla="*/ 368373 h 6315453"/>
                <a:gd name="connsiteX91" fmla="*/ 3377451 w 5774333"/>
                <a:gd name="connsiteY91" fmla="*/ 24304 h 6315453"/>
                <a:gd name="connsiteX92" fmla="*/ 3707237 w 5774333"/>
                <a:gd name="connsiteY92" fmla="*/ 1489 h 6315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774333" h="6315453">
                  <a:moveTo>
                    <a:pt x="3707237" y="1489"/>
                  </a:moveTo>
                  <a:cubicBezTo>
                    <a:pt x="3817502" y="-1522"/>
                    <a:pt x="3927875" y="41"/>
                    <a:pt x="4037665" y="6121"/>
                  </a:cubicBezTo>
                  <a:cubicBezTo>
                    <a:pt x="4257614" y="18745"/>
                    <a:pt x="4477439" y="49665"/>
                    <a:pt x="4692239" y="102128"/>
                  </a:cubicBezTo>
                  <a:cubicBezTo>
                    <a:pt x="4907039" y="154474"/>
                    <a:pt x="5116811" y="228592"/>
                    <a:pt x="5315059" y="324945"/>
                  </a:cubicBezTo>
                  <a:cubicBezTo>
                    <a:pt x="5463562" y="397211"/>
                    <a:pt x="5606133" y="481527"/>
                    <a:pt x="5738325" y="578286"/>
                  </a:cubicBezTo>
                  <a:lnTo>
                    <a:pt x="5774333" y="606551"/>
                  </a:lnTo>
                  <a:lnTo>
                    <a:pt x="5774333" y="975490"/>
                  </a:lnTo>
                  <a:lnTo>
                    <a:pt x="5676001" y="889749"/>
                  </a:lnTo>
                  <a:cubicBezTo>
                    <a:pt x="5522381" y="769886"/>
                    <a:pt x="5355519" y="665657"/>
                    <a:pt x="5177132" y="581926"/>
                  </a:cubicBezTo>
                  <a:cubicBezTo>
                    <a:pt x="4998867" y="497965"/>
                    <a:pt x="4810183" y="433574"/>
                    <a:pt x="4615735" y="388640"/>
                  </a:cubicBezTo>
                  <a:cubicBezTo>
                    <a:pt x="4421289" y="343591"/>
                    <a:pt x="4221446" y="317649"/>
                    <a:pt x="4020010" y="308500"/>
                  </a:cubicBezTo>
                  <a:cubicBezTo>
                    <a:pt x="3818207" y="298887"/>
                    <a:pt x="3616649" y="305257"/>
                    <a:pt x="3416315" y="328882"/>
                  </a:cubicBezTo>
                  <a:cubicBezTo>
                    <a:pt x="3216106" y="352623"/>
                    <a:pt x="3017736" y="392346"/>
                    <a:pt x="2823779" y="446545"/>
                  </a:cubicBezTo>
                  <a:cubicBezTo>
                    <a:pt x="2629699" y="500513"/>
                    <a:pt x="2440401" y="570345"/>
                    <a:pt x="2256987" y="651296"/>
                  </a:cubicBezTo>
                  <a:cubicBezTo>
                    <a:pt x="1889058" y="811461"/>
                    <a:pt x="1545527" y="1023856"/>
                    <a:pt x="1244169" y="1280374"/>
                  </a:cubicBezTo>
                  <a:cubicBezTo>
                    <a:pt x="1093982" y="1409039"/>
                    <a:pt x="954828" y="1549400"/>
                    <a:pt x="830141" y="1700184"/>
                  </a:cubicBezTo>
                  <a:cubicBezTo>
                    <a:pt x="705209" y="1850736"/>
                    <a:pt x="594989" y="2012176"/>
                    <a:pt x="502792" y="2182300"/>
                  </a:cubicBezTo>
                  <a:cubicBezTo>
                    <a:pt x="410595" y="2352308"/>
                    <a:pt x="333847" y="2530307"/>
                    <a:pt x="280637" y="2715256"/>
                  </a:cubicBezTo>
                  <a:cubicBezTo>
                    <a:pt x="227306" y="2899741"/>
                    <a:pt x="199719" y="3091521"/>
                    <a:pt x="199843" y="3283418"/>
                  </a:cubicBezTo>
                  <a:cubicBezTo>
                    <a:pt x="200946" y="3377687"/>
                    <a:pt x="210754" y="3471261"/>
                    <a:pt x="233926" y="3561593"/>
                  </a:cubicBezTo>
                  <a:cubicBezTo>
                    <a:pt x="256730" y="3652040"/>
                    <a:pt x="292162" y="3738550"/>
                    <a:pt x="334582" y="3821816"/>
                  </a:cubicBezTo>
                  <a:cubicBezTo>
                    <a:pt x="356038" y="3863392"/>
                    <a:pt x="379823" y="3904157"/>
                    <a:pt x="404834" y="3944343"/>
                  </a:cubicBezTo>
                  <a:cubicBezTo>
                    <a:pt x="430212" y="3984413"/>
                    <a:pt x="457308" y="4023905"/>
                    <a:pt x="485506" y="4062932"/>
                  </a:cubicBezTo>
                  <a:cubicBezTo>
                    <a:pt x="542639" y="4140757"/>
                    <a:pt x="606146" y="4216265"/>
                    <a:pt x="671861" y="4292120"/>
                  </a:cubicBezTo>
                  <a:cubicBezTo>
                    <a:pt x="737576" y="4368091"/>
                    <a:pt x="806234" y="4444062"/>
                    <a:pt x="873542" y="4523044"/>
                  </a:cubicBezTo>
                  <a:cubicBezTo>
                    <a:pt x="907258" y="4562419"/>
                    <a:pt x="940606" y="4602721"/>
                    <a:pt x="973831" y="4643601"/>
                  </a:cubicBezTo>
                  <a:lnTo>
                    <a:pt x="1022014" y="4702780"/>
                  </a:lnTo>
                  <a:cubicBezTo>
                    <a:pt x="1037829" y="4721658"/>
                    <a:pt x="1052910" y="4740998"/>
                    <a:pt x="1069215" y="4759411"/>
                  </a:cubicBezTo>
                  <a:cubicBezTo>
                    <a:pt x="1196477" y="4909269"/>
                    <a:pt x="1334527" y="5047199"/>
                    <a:pt x="1474784" y="5177948"/>
                  </a:cubicBezTo>
                  <a:cubicBezTo>
                    <a:pt x="1545281" y="5243033"/>
                    <a:pt x="1617003" y="5305917"/>
                    <a:pt x="1690442" y="5366255"/>
                  </a:cubicBezTo>
                  <a:cubicBezTo>
                    <a:pt x="1763881" y="5426591"/>
                    <a:pt x="1838668" y="5484959"/>
                    <a:pt x="1916276" y="5539852"/>
                  </a:cubicBezTo>
                  <a:cubicBezTo>
                    <a:pt x="2070877" y="5649872"/>
                    <a:pt x="2237617" y="5748194"/>
                    <a:pt x="2420784" y="5814437"/>
                  </a:cubicBezTo>
                  <a:cubicBezTo>
                    <a:pt x="2512124" y="5847559"/>
                    <a:pt x="2606773" y="5872921"/>
                    <a:pt x="2703015" y="5892029"/>
                  </a:cubicBezTo>
                  <a:cubicBezTo>
                    <a:pt x="2727168" y="5896546"/>
                    <a:pt x="2751075" y="5901758"/>
                    <a:pt x="2775350" y="5905695"/>
                  </a:cubicBezTo>
                  <a:lnTo>
                    <a:pt x="2848299" y="5917161"/>
                  </a:lnTo>
                  <a:cubicBezTo>
                    <a:pt x="2897218" y="5923298"/>
                    <a:pt x="2946136" y="5929784"/>
                    <a:pt x="2995544" y="5933605"/>
                  </a:cubicBezTo>
                  <a:cubicBezTo>
                    <a:pt x="3020188" y="5935806"/>
                    <a:pt x="3044831" y="5937891"/>
                    <a:pt x="3069596" y="5938933"/>
                  </a:cubicBezTo>
                  <a:cubicBezTo>
                    <a:pt x="3094362" y="5940090"/>
                    <a:pt x="3119005" y="5941943"/>
                    <a:pt x="3143894" y="5942639"/>
                  </a:cubicBezTo>
                  <a:lnTo>
                    <a:pt x="3218436" y="5944260"/>
                  </a:lnTo>
                  <a:cubicBezTo>
                    <a:pt x="3243201" y="5944838"/>
                    <a:pt x="3268212" y="5944029"/>
                    <a:pt x="3293101" y="5943913"/>
                  </a:cubicBezTo>
                  <a:lnTo>
                    <a:pt x="3330494" y="5943565"/>
                  </a:lnTo>
                  <a:cubicBezTo>
                    <a:pt x="3342632" y="5943218"/>
                    <a:pt x="3354524" y="5942523"/>
                    <a:pt x="3366540" y="5942059"/>
                  </a:cubicBezTo>
                  <a:cubicBezTo>
                    <a:pt x="3378554" y="5941480"/>
                    <a:pt x="3390570" y="5941134"/>
                    <a:pt x="3402462" y="5940323"/>
                  </a:cubicBezTo>
                  <a:lnTo>
                    <a:pt x="3438262" y="5937543"/>
                  </a:lnTo>
                  <a:cubicBezTo>
                    <a:pt x="3485954" y="5933953"/>
                    <a:pt x="3533279" y="5927931"/>
                    <a:pt x="3580236" y="5920982"/>
                  </a:cubicBezTo>
                  <a:cubicBezTo>
                    <a:pt x="3768185" y="5891567"/>
                    <a:pt x="3948901" y="5834010"/>
                    <a:pt x="4121034" y="5753290"/>
                  </a:cubicBezTo>
                  <a:cubicBezTo>
                    <a:pt x="4293782" y="5673497"/>
                    <a:pt x="4458191" y="5571353"/>
                    <a:pt x="4620639" y="5459364"/>
                  </a:cubicBezTo>
                  <a:cubicBezTo>
                    <a:pt x="4661221" y="5431455"/>
                    <a:pt x="4701557" y="5402271"/>
                    <a:pt x="4741771" y="5372971"/>
                  </a:cubicBezTo>
                  <a:cubicBezTo>
                    <a:pt x="4782230" y="5343672"/>
                    <a:pt x="4822566" y="5313908"/>
                    <a:pt x="4862901" y="5283682"/>
                  </a:cubicBezTo>
                  <a:lnTo>
                    <a:pt x="5108229" y="5098386"/>
                  </a:lnTo>
                  <a:cubicBezTo>
                    <a:pt x="5276563" y="4972270"/>
                    <a:pt x="5446489" y="4854838"/>
                    <a:pt x="5612493" y="4739724"/>
                  </a:cubicBezTo>
                  <a:lnTo>
                    <a:pt x="5774333" y="4623488"/>
                  </a:lnTo>
                  <a:lnTo>
                    <a:pt x="5774333" y="5232926"/>
                  </a:lnTo>
                  <a:lnTo>
                    <a:pt x="5676492" y="5306859"/>
                  </a:lnTo>
                  <a:cubicBezTo>
                    <a:pt x="5592693" y="5367905"/>
                    <a:pt x="5508955" y="5427286"/>
                    <a:pt x="5426260" y="5486233"/>
                  </a:cubicBezTo>
                  <a:lnTo>
                    <a:pt x="5300225" y="5576217"/>
                  </a:lnTo>
                  <a:cubicBezTo>
                    <a:pt x="5257559" y="5606443"/>
                    <a:pt x="5214525" y="5636901"/>
                    <a:pt x="5170757" y="5666780"/>
                  </a:cubicBezTo>
                  <a:cubicBezTo>
                    <a:pt x="5127110" y="5696775"/>
                    <a:pt x="5082973" y="5726654"/>
                    <a:pt x="5038100" y="5756185"/>
                  </a:cubicBezTo>
                  <a:cubicBezTo>
                    <a:pt x="4993106" y="5785486"/>
                    <a:pt x="4947743" y="5814553"/>
                    <a:pt x="4901276" y="5843043"/>
                  </a:cubicBezTo>
                  <a:cubicBezTo>
                    <a:pt x="4808835" y="5900136"/>
                    <a:pt x="4713449" y="5955494"/>
                    <a:pt x="4614019" y="6006103"/>
                  </a:cubicBezTo>
                  <a:cubicBezTo>
                    <a:pt x="4514711" y="6056943"/>
                    <a:pt x="4411971" y="6104192"/>
                    <a:pt x="4305061" y="6144726"/>
                  </a:cubicBezTo>
                  <a:cubicBezTo>
                    <a:pt x="4092223" y="6226952"/>
                    <a:pt x="3863569" y="6282424"/>
                    <a:pt x="3632710" y="6304196"/>
                  </a:cubicBezTo>
                  <a:cubicBezTo>
                    <a:pt x="3574964" y="6309408"/>
                    <a:pt x="3517218" y="6313345"/>
                    <a:pt x="3459594" y="6314504"/>
                  </a:cubicBezTo>
                  <a:lnTo>
                    <a:pt x="3416315" y="6315429"/>
                  </a:lnTo>
                  <a:cubicBezTo>
                    <a:pt x="3401971" y="6315546"/>
                    <a:pt x="3387505" y="6315198"/>
                    <a:pt x="3373159" y="6315198"/>
                  </a:cubicBezTo>
                  <a:lnTo>
                    <a:pt x="3330127" y="6314735"/>
                  </a:lnTo>
                  <a:lnTo>
                    <a:pt x="3288320" y="6313230"/>
                  </a:lnTo>
                  <a:cubicBezTo>
                    <a:pt x="3176996" y="6309870"/>
                    <a:pt x="3065428" y="6301533"/>
                    <a:pt x="2954350" y="6288098"/>
                  </a:cubicBezTo>
                  <a:cubicBezTo>
                    <a:pt x="2843150" y="6275360"/>
                    <a:pt x="2732194" y="6257061"/>
                    <a:pt x="2622466" y="6232742"/>
                  </a:cubicBezTo>
                  <a:cubicBezTo>
                    <a:pt x="2512859" y="6208190"/>
                    <a:pt x="2404110" y="6179122"/>
                    <a:pt x="2296466" y="6146001"/>
                  </a:cubicBezTo>
                  <a:cubicBezTo>
                    <a:pt x="2081544" y="6079179"/>
                    <a:pt x="1869073" y="5996027"/>
                    <a:pt x="1672419" y="5885197"/>
                  </a:cubicBezTo>
                  <a:cubicBezTo>
                    <a:pt x="1475643" y="5774599"/>
                    <a:pt x="1299954" y="5634353"/>
                    <a:pt x="1146578" y="5479168"/>
                  </a:cubicBezTo>
                  <a:cubicBezTo>
                    <a:pt x="1069461" y="5401692"/>
                    <a:pt x="999333" y="5319235"/>
                    <a:pt x="933372" y="5234810"/>
                  </a:cubicBezTo>
                  <a:cubicBezTo>
                    <a:pt x="867781" y="5150038"/>
                    <a:pt x="805375" y="5063991"/>
                    <a:pt x="747140" y="4976091"/>
                  </a:cubicBezTo>
                  <a:cubicBezTo>
                    <a:pt x="732182" y="4954319"/>
                    <a:pt x="718082" y="4932199"/>
                    <a:pt x="703616" y="4910196"/>
                  </a:cubicBezTo>
                  <a:lnTo>
                    <a:pt x="662053" y="4846269"/>
                  </a:lnTo>
                  <a:cubicBezTo>
                    <a:pt x="635449" y="4804925"/>
                    <a:pt x="607864" y="4763928"/>
                    <a:pt x="580033" y="4722352"/>
                  </a:cubicBezTo>
                  <a:lnTo>
                    <a:pt x="410105" y="4469193"/>
                  </a:lnTo>
                  <a:cubicBezTo>
                    <a:pt x="353095" y="4382915"/>
                    <a:pt x="296820" y="4294089"/>
                    <a:pt x="244224" y="4201556"/>
                  </a:cubicBezTo>
                  <a:cubicBezTo>
                    <a:pt x="217987" y="4155232"/>
                    <a:pt x="192609" y="4108098"/>
                    <a:pt x="169437" y="4059690"/>
                  </a:cubicBezTo>
                  <a:cubicBezTo>
                    <a:pt x="146388" y="4011165"/>
                    <a:pt x="124932" y="3961715"/>
                    <a:pt x="105929" y="3911221"/>
                  </a:cubicBezTo>
                  <a:cubicBezTo>
                    <a:pt x="87293" y="3860613"/>
                    <a:pt x="70742" y="3809309"/>
                    <a:pt x="57256" y="3757195"/>
                  </a:cubicBezTo>
                  <a:cubicBezTo>
                    <a:pt x="50881" y="3731138"/>
                    <a:pt x="44383" y="3704965"/>
                    <a:pt x="39111" y="3678677"/>
                  </a:cubicBezTo>
                  <a:lnTo>
                    <a:pt x="31142" y="3639300"/>
                  </a:lnTo>
                  <a:lnTo>
                    <a:pt x="24521" y="3599809"/>
                  </a:lnTo>
                  <a:cubicBezTo>
                    <a:pt x="7234" y="3494423"/>
                    <a:pt x="0" y="3388457"/>
                    <a:pt x="0" y="3283418"/>
                  </a:cubicBezTo>
                  <a:cubicBezTo>
                    <a:pt x="491" y="3076698"/>
                    <a:pt x="23418" y="2869978"/>
                    <a:pt x="68045" y="2666963"/>
                  </a:cubicBezTo>
                  <a:cubicBezTo>
                    <a:pt x="112550" y="2464064"/>
                    <a:pt x="180717" y="2265104"/>
                    <a:pt x="272546" y="2076334"/>
                  </a:cubicBezTo>
                  <a:cubicBezTo>
                    <a:pt x="457062" y="1698794"/>
                    <a:pt x="724457" y="1360978"/>
                    <a:pt x="1039300" y="1073307"/>
                  </a:cubicBezTo>
                  <a:cubicBezTo>
                    <a:pt x="1197090" y="929472"/>
                    <a:pt x="1367630" y="798259"/>
                    <a:pt x="1547733" y="680365"/>
                  </a:cubicBezTo>
                  <a:cubicBezTo>
                    <a:pt x="1728081" y="562587"/>
                    <a:pt x="1917870" y="457663"/>
                    <a:pt x="2115995" y="368373"/>
                  </a:cubicBezTo>
                  <a:cubicBezTo>
                    <a:pt x="2512737" y="191070"/>
                    <a:pt x="2939883" y="73870"/>
                    <a:pt x="3377451" y="24304"/>
                  </a:cubicBezTo>
                  <a:cubicBezTo>
                    <a:pt x="3486812" y="12086"/>
                    <a:pt x="3596971" y="4500"/>
                    <a:pt x="3707237" y="148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EC18CE1F-9DF1-47AF-9E66-6CE348AC2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464911 h 6229400"/>
                <a:gd name="connsiteX4" fmla="*/ 5660063 w 5769111"/>
                <a:gd name="connsiteY4" fmla="*/ 1328105 h 6229400"/>
                <a:gd name="connsiteX5" fmla="*/ 4910471 w 5769111"/>
                <a:gd name="connsiteY5" fmla="*/ 781599 h 6229400"/>
                <a:gd name="connsiteX6" fmla="*/ 3882695 w 5769111"/>
                <a:gd name="connsiteY6" fmla="*/ 579048 h 6229400"/>
                <a:gd name="connsiteX7" fmla="*/ 2683153 w 5769111"/>
                <a:gd name="connsiteY7" fmla="*/ 797003 h 6229400"/>
                <a:gd name="connsiteX8" fmla="*/ 1617493 w 5769111"/>
                <a:gd name="connsiteY8" fmla="*/ 1395738 h 6229400"/>
                <a:gd name="connsiteX9" fmla="*/ 880408 w 5769111"/>
                <a:gd name="connsiteY9" fmla="*/ 2259099 h 6229400"/>
                <a:gd name="connsiteX10" fmla="*/ 613135 w 5769111"/>
                <a:gd name="connsiteY10" fmla="*/ 3263863 h 6229400"/>
                <a:gd name="connsiteX11" fmla="*/ 1055484 w 5769111"/>
                <a:gd name="connsiteY11" fmla="*/ 4196825 h 6229400"/>
                <a:gd name="connsiteX12" fmla="*/ 1278376 w 5769111"/>
                <a:gd name="connsiteY12" fmla="*/ 4492950 h 6229400"/>
                <a:gd name="connsiteX13" fmla="*/ 3369851 w 5769111"/>
                <a:gd name="connsiteY13" fmla="*/ 5650468 h 6229400"/>
                <a:gd name="connsiteX14" fmla="*/ 4957551 w 5769111"/>
                <a:gd name="connsiteY14" fmla="*/ 4938355 h 6229400"/>
                <a:gd name="connsiteX15" fmla="*/ 5150773 w 5769111"/>
                <a:gd name="connsiteY15" fmla="*/ 4796950 h 6229400"/>
                <a:gd name="connsiteX16" fmla="*/ 5747247 w 5769111"/>
                <a:gd name="connsiteY16" fmla="*/ 4338176 h 6229400"/>
                <a:gd name="connsiteX17" fmla="*/ 5769111 w 5769111"/>
                <a:gd name="connsiteY17" fmla="*/ 4318497 h 6229400"/>
                <a:gd name="connsiteX18" fmla="*/ 5769111 w 5769111"/>
                <a:gd name="connsiteY18" fmla="*/ 5074612 h 6229400"/>
                <a:gd name="connsiteX19" fmla="*/ 5636252 w 5769111"/>
                <a:gd name="connsiteY19" fmla="*/ 5174208 h 6229400"/>
                <a:gd name="connsiteX20" fmla="*/ 5334922 w 5769111"/>
                <a:gd name="connsiteY20" fmla="*/ 5394528 h 6229400"/>
                <a:gd name="connsiteX21" fmla="*/ 3369727 w 5769111"/>
                <a:gd name="connsiteY21" fmla="*/ 6229400 h 6229400"/>
                <a:gd name="connsiteX22" fmla="*/ 771046 w 5769111"/>
                <a:gd name="connsiteY22" fmla="*/ 4817913 h 6229400"/>
                <a:gd name="connsiteX23" fmla="*/ 0 w 5769111"/>
                <a:gd name="connsiteY23" fmla="*/ 3263748 h 6229400"/>
                <a:gd name="connsiteX24" fmla="*/ 3882695 w 5769111"/>
                <a:gd name="connsiteY24"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769111" h="6229400">
                  <a:moveTo>
                    <a:pt x="3882695" y="0"/>
                  </a:moveTo>
                  <a:cubicBezTo>
                    <a:pt x="4601253" y="0"/>
                    <a:pt x="5210727" y="205477"/>
                    <a:pt x="5691883" y="557381"/>
                  </a:cubicBezTo>
                  <a:lnTo>
                    <a:pt x="5769111" y="620523"/>
                  </a:lnTo>
                  <a:lnTo>
                    <a:pt x="5769111" y="1464911"/>
                  </a:lnTo>
                  <a:lnTo>
                    <a:pt x="5660063" y="1328105"/>
                  </a:lnTo>
                  <a:cubicBezTo>
                    <a:pt x="5449800" y="1091506"/>
                    <a:pt x="5197607" y="907600"/>
                    <a:pt x="4910471" y="781599"/>
                  </a:cubicBezTo>
                  <a:cubicBezTo>
                    <a:pt x="4604088" y="647260"/>
                    <a:pt x="4258349" y="579048"/>
                    <a:pt x="3882695" y="579048"/>
                  </a:cubicBezTo>
                  <a:cubicBezTo>
                    <a:pt x="3484238" y="579048"/>
                    <a:pt x="3080631" y="652240"/>
                    <a:pt x="2683153" y="797003"/>
                  </a:cubicBezTo>
                  <a:cubicBezTo>
                    <a:pt x="2296098" y="937595"/>
                    <a:pt x="1927678" y="1144662"/>
                    <a:pt x="1617493" y="1395738"/>
                  </a:cubicBezTo>
                  <a:cubicBezTo>
                    <a:pt x="1301915" y="1651098"/>
                    <a:pt x="1053890" y="1941665"/>
                    <a:pt x="880408" y="2259099"/>
                  </a:cubicBezTo>
                  <a:cubicBezTo>
                    <a:pt x="703125" y="2583597"/>
                    <a:pt x="613135" y="2921645"/>
                    <a:pt x="613135" y="3263863"/>
                  </a:cubicBezTo>
                  <a:cubicBezTo>
                    <a:pt x="613135" y="3608512"/>
                    <a:pt x="756702" y="3809789"/>
                    <a:pt x="1055484" y="4196825"/>
                  </a:cubicBezTo>
                  <a:cubicBezTo>
                    <a:pt x="1127574" y="4290167"/>
                    <a:pt x="1202116" y="4386753"/>
                    <a:pt x="1278376" y="4492950"/>
                  </a:cubicBezTo>
                  <a:cubicBezTo>
                    <a:pt x="1861105" y="5304313"/>
                    <a:pt x="2486623" y="5650468"/>
                    <a:pt x="3369851" y="5650468"/>
                  </a:cubicBezTo>
                  <a:cubicBezTo>
                    <a:pt x="3949515" y="5650468"/>
                    <a:pt x="4374822" y="5368471"/>
                    <a:pt x="4957551" y="4938355"/>
                  </a:cubicBezTo>
                  <a:cubicBezTo>
                    <a:pt x="5022653" y="4890293"/>
                    <a:pt x="5087755" y="4842811"/>
                    <a:pt x="5150773" y="4796950"/>
                  </a:cubicBezTo>
                  <a:cubicBezTo>
                    <a:pt x="5364254" y="4641404"/>
                    <a:pt x="5570313" y="4491241"/>
                    <a:pt x="5747247" y="4338176"/>
                  </a:cubicBezTo>
                  <a:lnTo>
                    <a:pt x="5769111" y="4318497"/>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5BD26A8C-8D1D-41E6-A71E-FE9AC75F3F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675390 h 6229400"/>
                <a:gd name="connsiteX4" fmla="*/ 5711488 w 5769111"/>
                <a:gd name="connsiteY4" fmla="*/ 1585205 h 6229400"/>
                <a:gd name="connsiteX5" fmla="*/ 5566027 w 5769111"/>
                <a:gd name="connsiteY5" fmla="*/ 1402571 h 6229400"/>
                <a:gd name="connsiteX6" fmla="*/ 4858734 w 5769111"/>
                <a:gd name="connsiteY6" fmla="*/ 886639 h 6229400"/>
                <a:gd name="connsiteX7" fmla="*/ 3882695 w 5769111"/>
                <a:gd name="connsiteY7" fmla="*/ 694858 h 6229400"/>
                <a:gd name="connsiteX8" fmla="*/ 2727046 w 5769111"/>
                <a:gd name="connsiteY8" fmla="*/ 905053 h 6229400"/>
                <a:gd name="connsiteX9" fmla="*/ 1697186 w 5769111"/>
                <a:gd name="connsiteY9" fmla="*/ 1483638 h 6229400"/>
                <a:gd name="connsiteX10" fmla="*/ 989279 w 5769111"/>
                <a:gd name="connsiteY10" fmla="*/ 2312139 h 6229400"/>
                <a:gd name="connsiteX11" fmla="*/ 735615 w 5769111"/>
                <a:gd name="connsiteY11" fmla="*/ 3263863 h 6229400"/>
                <a:gd name="connsiteX12" fmla="*/ 1154424 w 5769111"/>
                <a:gd name="connsiteY12" fmla="*/ 4128614 h 6229400"/>
                <a:gd name="connsiteX13" fmla="*/ 1379768 w 5769111"/>
                <a:gd name="connsiteY13" fmla="*/ 4427981 h 6229400"/>
                <a:gd name="connsiteX14" fmla="*/ 2239456 w 5769111"/>
                <a:gd name="connsiteY14" fmla="*/ 5256947 h 6229400"/>
                <a:gd name="connsiteX15" fmla="*/ 3369727 w 5769111"/>
                <a:gd name="connsiteY15" fmla="*/ 5534658 h 6229400"/>
                <a:gd name="connsiteX16" fmla="*/ 4096760 w 5769111"/>
                <a:gd name="connsiteY16" fmla="*/ 5357817 h 6229400"/>
                <a:gd name="connsiteX17" fmla="*/ 4881905 w 5769111"/>
                <a:gd name="connsiteY17" fmla="*/ 4847212 h 6229400"/>
                <a:gd name="connsiteX18" fmla="*/ 5075739 w 5769111"/>
                <a:gd name="connsiteY18" fmla="*/ 4705346 h 6229400"/>
                <a:gd name="connsiteX19" fmla="*/ 5759930 w 5769111"/>
                <a:gd name="connsiteY19" fmla="*/ 4166809 h 6229400"/>
                <a:gd name="connsiteX20" fmla="*/ 5769111 w 5769111"/>
                <a:gd name="connsiteY20" fmla="*/ 4157764 h 6229400"/>
                <a:gd name="connsiteX21" fmla="*/ 5769111 w 5769111"/>
                <a:gd name="connsiteY21" fmla="*/ 5074612 h 6229400"/>
                <a:gd name="connsiteX22" fmla="*/ 5636252 w 5769111"/>
                <a:gd name="connsiteY22" fmla="*/ 5174208 h 6229400"/>
                <a:gd name="connsiteX23" fmla="*/ 5334922 w 5769111"/>
                <a:gd name="connsiteY23" fmla="*/ 5394528 h 6229400"/>
                <a:gd name="connsiteX24" fmla="*/ 3369727 w 5769111"/>
                <a:gd name="connsiteY24" fmla="*/ 6229400 h 6229400"/>
                <a:gd name="connsiteX25" fmla="*/ 771046 w 5769111"/>
                <a:gd name="connsiteY25" fmla="*/ 4817913 h 6229400"/>
                <a:gd name="connsiteX26" fmla="*/ 0 w 5769111"/>
                <a:gd name="connsiteY26" fmla="*/ 3263748 h 6229400"/>
                <a:gd name="connsiteX27" fmla="*/ 3882695 w 5769111"/>
                <a:gd name="connsiteY27"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769111" h="6229400">
                  <a:moveTo>
                    <a:pt x="3882695" y="0"/>
                  </a:moveTo>
                  <a:cubicBezTo>
                    <a:pt x="4601253" y="0"/>
                    <a:pt x="5210727" y="205477"/>
                    <a:pt x="5691883" y="557381"/>
                  </a:cubicBezTo>
                  <a:lnTo>
                    <a:pt x="5769111" y="620523"/>
                  </a:lnTo>
                  <a:lnTo>
                    <a:pt x="5769111" y="1675390"/>
                  </a:lnTo>
                  <a:lnTo>
                    <a:pt x="5711488" y="1585205"/>
                  </a:lnTo>
                  <a:cubicBezTo>
                    <a:pt x="5665942" y="1521390"/>
                    <a:pt x="5617428" y="1460432"/>
                    <a:pt x="5566027" y="1402571"/>
                  </a:cubicBezTo>
                  <a:cubicBezTo>
                    <a:pt x="5367411" y="1179058"/>
                    <a:pt x="5129563" y="1005460"/>
                    <a:pt x="4858734" y="886639"/>
                  </a:cubicBezTo>
                  <a:cubicBezTo>
                    <a:pt x="4568779" y="759363"/>
                    <a:pt x="4240327" y="694858"/>
                    <a:pt x="3882695" y="694858"/>
                  </a:cubicBezTo>
                  <a:cubicBezTo>
                    <a:pt x="3504835" y="694858"/>
                    <a:pt x="3105151" y="767471"/>
                    <a:pt x="2727046" y="905053"/>
                  </a:cubicBezTo>
                  <a:cubicBezTo>
                    <a:pt x="2352985" y="1041013"/>
                    <a:pt x="1996826" y="1241132"/>
                    <a:pt x="1697186" y="1483638"/>
                  </a:cubicBezTo>
                  <a:cubicBezTo>
                    <a:pt x="1397913" y="1725796"/>
                    <a:pt x="1153199" y="2012308"/>
                    <a:pt x="989279" y="2312139"/>
                  </a:cubicBezTo>
                  <a:cubicBezTo>
                    <a:pt x="820946" y="2620077"/>
                    <a:pt x="735615" y="2940290"/>
                    <a:pt x="735615" y="3263863"/>
                  </a:cubicBezTo>
                  <a:cubicBezTo>
                    <a:pt x="735615" y="3573074"/>
                    <a:pt x="863980" y="3752464"/>
                    <a:pt x="1154424" y="4128614"/>
                  </a:cubicBezTo>
                  <a:cubicBezTo>
                    <a:pt x="1227127" y="4222767"/>
                    <a:pt x="1302282" y="4320162"/>
                    <a:pt x="1379768" y="4427981"/>
                  </a:cubicBezTo>
                  <a:cubicBezTo>
                    <a:pt x="1653784" y="4809458"/>
                    <a:pt x="1934912" y="5080685"/>
                    <a:pt x="2239456" y="5256947"/>
                  </a:cubicBezTo>
                  <a:cubicBezTo>
                    <a:pt x="2562268" y="5443863"/>
                    <a:pt x="2932037" y="5534658"/>
                    <a:pt x="3369727" y="5534658"/>
                  </a:cubicBezTo>
                  <a:cubicBezTo>
                    <a:pt x="3618120" y="5534658"/>
                    <a:pt x="3849103" y="5478491"/>
                    <a:pt x="4096760" y="5357817"/>
                  </a:cubicBezTo>
                  <a:cubicBezTo>
                    <a:pt x="4351037" y="5233901"/>
                    <a:pt x="4602740" y="5053238"/>
                    <a:pt x="4881905" y="4847212"/>
                  </a:cubicBezTo>
                  <a:cubicBezTo>
                    <a:pt x="4947375" y="4798920"/>
                    <a:pt x="5012599" y="4751322"/>
                    <a:pt x="5075739" y="4705346"/>
                  </a:cubicBezTo>
                  <a:cubicBezTo>
                    <a:pt x="5327320" y="4521990"/>
                    <a:pt x="5568418" y="4346256"/>
                    <a:pt x="5759930" y="4166809"/>
                  </a:cubicBezTo>
                  <a:lnTo>
                    <a:pt x="5769111" y="4157764"/>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Graphic 6" descr="Meeting">
            <a:extLst>
              <a:ext uri="{FF2B5EF4-FFF2-40B4-BE49-F238E27FC236}">
                <a16:creationId xmlns:a16="http://schemas.microsoft.com/office/drawing/2014/main" id="{5F0CC8F1-8EC9-2E97-A98B-5507C910471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022210" y="1716066"/>
            <a:ext cx="3019477" cy="3019477"/>
          </a:xfrm>
          <a:prstGeom prst="rect">
            <a:avLst/>
          </a:prstGeom>
        </p:spPr>
      </p:pic>
    </p:spTree>
    <p:extLst>
      <p:ext uri="{BB962C8B-B14F-4D97-AF65-F5344CB8AC3E}">
        <p14:creationId xmlns:p14="http://schemas.microsoft.com/office/powerpoint/2010/main" val="29795899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88679E5-A000-6B9A-E45F-5E72CAB64191}"/>
              </a:ext>
            </a:extLst>
          </p:cNvPr>
          <p:cNvSpPr>
            <a:spLocks noGrp="1"/>
          </p:cNvSpPr>
          <p:nvPr>
            <p:ph type="title"/>
          </p:nvPr>
        </p:nvSpPr>
        <p:spPr>
          <a:xfrm>
            <a:off x="1043631" y="809898"/>
            <a:ext cx="9942716" cy="1554480"/>
          </a:xfrm>
        </p:spPr>
        <p:txBody>
          <a:bodyPr anchor="ctr">
            <a:normAutofit/>
          </a:bodyPr>
          <a:lstStyle/>
          <a:p>
            <a:r>
              <a:rPr lang="en-GB" sz="4800" dirty="0"/>
              <a:t>How the proposed model addresses current challenges </a:t>
            </a:r>
          </a:p>
        </p:txBody>
      </p:sp>
      <p:sp>
        <p:nvSpPr>
          <p:cNvPr id="3" name="Content Placeholder 2">
            <a:extLst>
              <a:ext uri="{FF2B5EF4-FFF2-40B4-BE49-F238E27FC236}">
                <a16:creationId xmlns:a16="http://schemas.microsoft.com/office/drawing/2014/main" id="{386CB09B-D168-5EEC-4171-F5E76A22E466}"/>
              </a:ext>
            </a:extLst>
          </p:cNvPr>
          <p:cNvSpPr>
            <a:spLocks noGrp="1"/>
          </p:cNvSpPr>
          <p:nvPr>
            <p:ph idx="1"/>
          </p:nvPr>
        </p:nvSpPr>
        <p:spPr>
          <a:xfrm>
            <a:off x="1043631" y="2865662"/>
            <a:ext cx="9941319" cy="3634110"/>
          </a:xfrm>
        </p:spPr>
        <p:txBody>
          <a:bodyPr anchor="ctr">
            <a:normAutofit fontScale="85000" lnSpcReduction="20000"/>
          </a:bodyPr>
          <a:lstStyle/>
          <a:p>
            <a:r>
              <a:rPr lang="en-GB" sz="4000" dirty="0"/>
              <a:t>Care model (individual specialist)</a:t>
            </a:r>
          </a:p>
          <a:p>
            <a:endParaRPr lang="en-GB" sz="4000" dirty="0"/>
          </a:p>
          <a:p>
            <a:r>
              <a:rPr lang="en-GB" sz="4000" dirty="0"/>
              <a:t>Remuneration model (fee for service)</a:t>
            </a:r>
          </a:p>
          <a:p>
            <a:endParaRPr lang="en-GB" sz="4000" dirty="0"/>
          </a:p>
          <a:p>
            <a:r>
              <a:rPr lang="en-GB" sz="4000" dirty="0"/>
              <a:t>medico-legal framework (individual indemnity)</a:t>
            </a:r>
          </a:p>
          <a:p>
            <a:endParaRPr lang="en-GB" sz="2400" dirty="0"/>
          </a:p>
          <a:p>
            <a:pPr marL="0" indent="0">
              <a:buNone/>
            </a:pPr>
            <a:br>
              <a:rPr lang="en-GB" sz="2400" dirty="0"/>
            </a:br>
            <a:endParaRPr lang="en-GB" sz="2400" dirty="0"/>
          </a:p>
          <a:p>
            <a:pPr marL="0" indent="0">
              <a:buNone/>
            </a:pPr>
            <a:endParaRPr lang="en-GB" sz="2400" dirty="0"/>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8319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18692-0ED9-BD41-3C20-9F3A642C0693}"/>
              </a:ext>
            </a:extLst>
          </p:cNvPr>
          <p:cNvSpPr>
            <a:spLocks noGrp="1"/>
          </p:cNvSpPr>
          <p:nvPr>
            <p:ph type="title"/>
          </p:nvPr>
        </p:nvSpPr>
        <p:spPr>
          <a:xfrm>
            <a:off x="462419" y="0"/>
            <a:ext cx="10515600" cy="1325563"/>
          </a:xfrm>
        </p:spPr>
        <p:txBody>
          <a:bodyPr/>
          <a:lstStyle/>
          <a:p>
            <a:r>
              <a:rPr lang="en-GB" dirty="0">
                <a:solidFill>
                  <a:srgbClr val="00B050"/>
                </a:solidFill>
              </a:rPr>
              <a:t>Conclusions</a:t>
            </a:r>
          </a:p>
        </p:txBody>
      </p:sp>
      <p:graphicFrame>
        <p:nvGraphicFramePr>
          <p:cNvPr id="5" name="Content Placeholder 2">
            <a:extLst>
              <a:ext uri="{FF2B5EF4-FFF2-40B4-BE49-F238E27FC236}">
                <a16:creationId xmlns:a16="http://schemas.microsoft.com/office/drawing/2014/main" id="{27529F04-292E-C5FC-0E1F-DBC852DA01B2}"/>
              </a:ext>
            </a:extLst>
          </p:cNvPr>
          <p:cNvGraphicFramePr>
            <a:graphicFrameLocks noGrp="1"/>
          </p:cNvGraphicFramePr>
          <p:nvPr>
            <p:ph idx="1"/>
            <p:extLst>
              <p:ext uri="{D42A27DB-BD31-4B8C-83A1-F6EECF244321}">
                <p14:modId xmlns:p14="http://schemas.microsoft.com/office/powerpoint/2010/main" val="3613940808"/>
              </p:ext>
            </p:extLst>
          </p:nvPr>
        </p:nvGraphicFramePr>
        <p:xfrm>
          <a:off x="300625" y="1365337"/>
          <a:ext cx="11624153" cy="53486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53291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37F51-7E48-29D5-2417-D80C54568133}"/>
              </a:ext>
            </a:extLst>
          </p:cNvPr>
          <p:cNvSpPr>
            <a:spLocks noGrp="1"/>
          </p:cNvSpPr>
          <p:nvPr>
            <p:ph type="title"/>
          </p:nvPr>
        </p:nvSpPr>
        <p:spPr/>
        <p:txBody>
          <a:bodyPr/>
          <a:lstStyle/>
          <a:p>
            <a:r>
              <a:rPr lang="en-GB"/>
              <a:t>Background</a:t>
            </a:r>
            <a:endParaRPr lang="en-GB" dirty="0"/>
          </a:p>
        </p:txBody>
      </p:sp>
      <p:graphicFrame>
        <p:nvGraphicFramePr>
          <p:cNvPr id="5" name="Content Placeholder 2">
            <a:extLst>
              <a:ext uri="{FF2B5EF4-FFF2-40B4-BE49-F238E27FC236}">
                <a16:creationId xmlns:a16="http://schemas.microsoft.com/office/drawing/2014/main" id="{8CAE9180-FDEF-0B51-6117-74D48BF76CC2}"/>
              </a:ext>
            </a:extLst>
          </p:cNvPr>
          <p:cNvGraphicFramePr>
            <a:graphicFrameLocks noGrp="1"/>
          </p:cNvGraphicFramePr>
          <p:nvPr>
            <p:ph idx="1"/>
          </p:nvPr>
        </p:nvGraphicFramePr>
        <p:xfrm>
          <a:off x="838200" y="1690688"/>
          <a:ext cx="10515600" cy="50002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76946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D93394DA-E684-47C2-9020-13225823F4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E386068-0F64-3F12-A822-BCCB3A275221}"/>
              </a:ext>
            </a:extLst>
          </p:cNvPr>
          <p:cNvSpPr>
            <a:spLocks noGrp="1"/>
          </p:cNvSpPr>
          <p:nvPr>
            <p:ph type="title"/>
          </p:nvPr>
        </p:nvSpPr>
        <p:spPr>
          <a:xfrm>
            <a:off x="838200" y="365125"/>
            <a:ext cx="10515600" cy="1306443"/>
          </a:xfrm>
        </p:spPr>
        <p:txBody>
          <a:bodyPr>
            <a:normAutofit/>
          </a:bodyPr>
          <a:lstStyle/>
          <a:p>
            <a:r>
              <a:rPr lang="en-GB" sz="4000"/>
              <a:t>Background</a:t>
            </a:r>
          </a:p>
        </p:txBody>
      </p:sp>
      <p:graphicFrame>
        <p:nvGraphicFramePr>
          <p:cNvPr id="25" name="Content Placeholder 2">
            <a:extLst>
              <a:ext uri="{FF2B5EF4-FFF2-40B4-BE49-F238E27FC236}">
                <a16:creationId xmlns:a16="http://schemas.microsoft.com/office/drawing/2014/main" id="{6DD11ECD-05CA-C2D3-72FE-B491A4010D84}"/>
              </a:ext>
            </a:extLst>
          </p:cNvPr>
          <p:cNvGraphicFramePr>
            <a:graphicFrameLocks noGrp="1"/>
          </p:cNvGraphicFramePr>
          <p:nvPr>
            <p:ph idx="1"/>
            <p:extLst>
              <p:ext uri="{D42A27DB-BD31-4B8C-83A1-F6EECF244321}">
                <p14:modId xmlns:p14="http://schemas.microsoft.com/office/powerpoint/2010/main" val="2619729933"/>
              </p:ext>
            </p:extLst>
          </p:nvPr>
        </p:nvGraphicFramePr>
        <p:xfrm>
          <a:off x="194195" y="2762250"/>
          <a:ext cx="10787936" cy="39918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5400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88ABA-5975-59B0-60A1-5310DFBACDF8}"/>
              </a:ext>
            </a:extLst>
          </p:cNvPr>
          <p:cNvSpPr>
            <a:spLocks noGrp="1"/>
          </p:cNvSpPr>
          <p:nvPr>
            <p:ph type="title"/>
          </p:nvPr>
        </p:nvSpPr>
        <p:spPr/>
        <p:txBody>
          <a:bodyPr/>
          <a:lstStyle/>
          <a:p>
            <a:r>
              <a:rPr lang="en-GB" dirty="0"/>
              <a:t>Wasteful use of health care resources </a:t>
            </a:r>
          </a:p>
        </p:txBody>
      </p:sp>
      <p:pic>
        <p:nvPicPr>
          <p:cNvPr id="5" name="Content Placeholder 4">
            <a:extLst>
              <a:ext uri="{FF2B5EF4-FFF2-40B4-BE49-F238E27FC236}">
                <a16:creationId xmlns:a16="http://schemas.microsoft.com/office/drawing/2014/main" id="{2A5F70A9-E8C7-8040-77C6-8184FF98F0C7}"/>
              </a:ext>
            </a:extLst>
          </p:cNvPr>
          <p:cNvPicPr>
            <a:picLocks noGrp="1" noChangeAspect="1"/>
          </p:cNvPicPr>
          <p:nvPr>
            <p:ph idx="1"/>
          </p:nvPr>
        </p:nvPicPr>
        <p:blipFill>
          <a:blip r:embed="rId3"/>
          <a:stretch>
            <a:fillRect/>
          </a:stretch>
        </p:blipFill>
        <p:spPr>
          <a:xfrm>
            <a:off x="436164" y="2206869"/>
            <a:ext cx="11344658" cy="3596772"/>
          </a:xfrm>
        </p:spPr>
      </p:pic>
      <p:sp>
        <p:nvSpPr>
          <p:cNvPr id="6" name="Oval 5">
            <a:extLst>
              <a:ext uri="{FF2B5EF4-FFF2-40B4-BE49-F238E27FC236}">
                <a16:creationId xmlns:a16="http://schemas.microsoft.com/office/drawing/2014/main" id="{BCB2DA56-659A-DF42-C482-79C4874F22F4}"/>
              </a:ext>
            </a:extLst>
          </p:cNvPr>
          <p:cNvSpPr/>
          <p:nvPr/>
        </p:nvSpPr>
        <p:spPr>
          <a:xfrm>
            <a:off x="3707704" y="5346441"/>
            <a:ext cx="6919863" cy="410547"/>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41583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9856947-37DC-0287-408D-27ED0CA61939}"/>
              </a:ext>
            </a:extLst>
          </p:cNvPr>
          <p:cNvSpPr>
            <a:spLocks noGrp="1"/>
          </p:cNvSpPr>
          <p:nvPr>
            <p:ph type="title"/>
          </p:nvPr>
        </p:nvSpPr>
        <p:spPr>
          <a:xfrm>
            <a:off x="838200" y="365125"/>
            <a:ext cx="10515600" cy="1325563"/>
          </a:xfrm>
        </p:spPr>
        <p:txBody>
          <a:bodyPr>
            <a:normAutofit/>
          </a:bodyPr>
          <a:lstStyle/>
          <a:p>
            <a:r>
              <a:rPr lang="en-GB" sz="5400" dirty="0"/>
              <a:t>Background</a:t>
            </a:r>
          </a:p>
        </p:txBody>
      </p:sp>
      <p:sp>
        <p:nvSpPr>
          <p:cNvPr id="21"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024D818-1F59-4579-030B-179268C6978C}"/>
              </a:ext>
            </a:extLst>
          </p:cNvPr>
          <p:cNvSpPr>
            <a:spLocks noGrp="1"/>
          </p:cNvSpPr>
          <p:nvPr>
            <p:ph idx="1"/>
          </p:nvPr>
        </p:nvSpPr>
        <p:spPr>
          <a:xfrm>
            <a:off x="669036" y="1929383"/>
            <a:ext cx="11030274" cy="4563491"/>
          </a:xfrm>
        </p:spPr>
        <p:txBody>
          <a:bodyPr>
            <a:normAutofit/>
          </a:bodyPr>
          <a:lstStyle/>
          <a:p>
            <a:r>
              <a:rPr lang="en-GB" sz="3200" dirty="0">
                <a:latin typeface="Calibri" panose="020F0502020204030204" pitchFamily="34" charset="0"/>
                <a:cs typeface="Times New Roman" panose="02020603050405020304" pitchFamily="18" charset="0"/>
              </a:rPr>
              <a:t>In 2019, per 100 000 population, there were 0.62 O&amp;G specialists in the public sector and 6.57 in the private sector</a:t>
            </a:r>
          </a:p>
          <a:p>
            <a:pPr marL="0" indent="0">
              <a:buNone/>
            </a:pPr>
            <a:r>
              <a:rPr lang="en-GB" sz="3200" dirty="0">
                <a:latin typeface="Calibri" panose="020F0502020204030204" pitchFamily="34" charset="0"/>
                <a:ea typeface="Calibri" panose="020F0502020204030204" pitchFamily="34" charset="0"/>
                <a:cs typeface="Times New Roman" panose="02020603050405020304" pitchFamily="18" charset="0"/>
              </a:rPr>
              <a:t>K</a:t>
            </a:r>
            <a:r>
              <a:rPr lang="en-GB" sz="3200" dirty="0">
                <a:effectLst/>
                <a:latin typeface="Calibri" panose="020F0502020204030204" pitchFamily="34" charset="0"/>
                <a:ea typeface="Calibri" panose="020F0502020204030204" pitchFamily="34" charset="0"/>
                <a:cs typeface="Times New Roman" panose="02020603050405020304" pitchFamily="18" charset="0"/>
              </a:rPr>
              <a:t>ey challenges for SA currently: </a:t>
            </a:r>
          </a:p>
          <a:p>
            <a:pPr lvl="1"/>
            <a:r>
              <a:rPr lang="en-GB" sz="3200" dirty="0">
                <a:effectLst/>
                <a:latin typeface="Calibri" panose="020F0502020204030204" pitchFamily="34" charset="0"/>
                <a:ea typeface="Calibri" panose="020F0502020204030204" pitchFamily="34" charset="0"/>
                <a:cs typeface="Times New Roman" panose="02020603050405020304" pitchFamily="18" charset="0"/>
              </a:rPr>
              <a:t> how to address the </a:t>
            </a:r>
            <a:r>
              <a:rPr lang="en-GB" sz="3200" b="1" dirty="0">
                <a:effectLst/>
                <a:latin typeface="Calibri" panose="020F0502020204030204" pitchFamily="34" charset="0"/>
                <a:ea typeface="Calibri" panose="020F0502020204030204" pitchFamily="34" charset="0"/>
                <a:cs typeface="Times New Roman" panose="02020603050405020304" pitchFamily="18" charset="0"/>
              </a:rPr>
              <a:t>inappropriate patterns </a:t>
            </a:r>
            <a:r>
              <a:rPr lang="en-GB" sz="3200" dirty="0">
                <a:effectLst/>
                <a:latin typeface="Calibri" panose="020F0502020204030204" pitchFamily="34" charset="0"/>
                <a:ea typeface="Calibri" panose="020F0502020204030204" pitchFamily="34" charset="0"/>
                <a:cs typeface="Times New Roman" panose="02020603050405020304" pitchFamily="18" charset="0"/>
              </a:rPr>
              <a:t>of maternity care in the private sector </a:t>
            </a:r>
          </a:p>
          <a:p>
            <a:pPr lvl="1"/>
            <a:r>
              <a:rPr lang="en-GB" sz="3200" dirty="0">
                <a:effectLst/>
                <a:latin typeface="Calibri" panose="020F0502020204030204" pitchFamily="34" charset="0"/>
                <a:ea typeface="Calibri" panose="020F0502020204030204" pitchFamily="34" charset="0"/>
                <a:cs typeface="Times New Roman" panose="02020603050405020304" pitchFamily="18" charset="0"/>
              </a:rPr>
              <a:t> how to mobilise private sector resources to serve the broader population dependent on the overburdened public sector, without replicating those patterns of inappropriate care.</a:t>
            </a:r>
            <a:endParaRPr lang="en-GB" sz="3200" dirty="0"/>
          </a:p>
        </p:txBody>
      </p:sp>
    </p:spTree>
    <p:extLst>
      <p:ext uri="{BB962C8B-B14F-4D97-AF65-F5344CB8AC3E}">
        <p14:creationId xmlns:p14="http://schemas.microsoft.com/office/powerpoint/2010/main" val="1954872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4B657-C163-3AA4-4B87-255D555178F2}"/>
              </a:ext>
            </a:extLst>
          </p:cNvPr>
          <p:cNvSpPr>
            <a:spLocks noGrp="1"/>
          </p:cNvSpPr>
          <p:nvPr>
            <p:ph type="title"/>
          </p:nvPr>
        </p:nvSpPr>
        <p:spPr/>
        <p:txBody>
          <a:bodyPr/>
          <a:lstStyle/>
          <a:p>
            <a:r>
              <a:rPr lang="en-GB" dirty="0"/>
              <a:t>Background</a:t>
            </a:r>
          </a:p>
        </p:txBody>
      </p:sp>
      <p:sp>
        <p:nvSpPr>
          <p:cNvPr id="3" name="Content Placeholder 2">
            <a:extLst>
              <a:ext uri="{FF2B5EF4-FFF2-40B4-BE49-F238E27FC236}">
                <a16:creationId xmlns:a16="http://schemas.microsoft.com/office/drawing/2014/main" id="{7B164EBE-835A-9D65-A3FF-894D85A5C313}"/>
              </a:ext>
            </a:extLst>
          </p:cNvPr>
          <p:cNvSpPr>
            <a:spLocks noGrp="1"/>
          </p:cNvSpPr>
          <p:nvPr>
            <p:ph idx="1"/>
          </p:nvPr>
        </p:nvSpPr>
        <p:spPr>
          <a:xfrm>
            <a:off x="838200" y="2141537"/>
            <a:ext cx="10515600" cy="4351338"/>
          </a:xfrm>
        </p:spPr>
        <p:txBody>
          <a:bodyPr/>
          <a:lstStyle/>
          <a:p>
            <a:r>
              <a:rPr lang="en-GB" dirty="0"/>
              <a:t>Previous attempts at midwife-led care in the private sector have been unsustainable potentially due to failure to address overall models of care and remuneration which made </a:t>
            </a:r>
            <a:r>
              <a:rPr lang="en-US" dirty="0">
                <a:solidFill>
                  <a:srgbClr val="211D1E"/>
                </a:solidFill>
                <a:latin typeface="Minion Pro"/>
              </a:rPr>
              <a:t>the teamwork required difficult. </a:t>
            </a:r>
            <a:endParaRPr lang="en-GB" dirty="0"/>
          </a:p>
          <a:p>
            <a:endParaRPr lang="en-GB" dirty="0"/>
          </a:p>
        </p:txBody>
      </p:sp>
      <p:pic>
        <p:nvPicPr>
          <p:cNvPr id="5" name="Picture 4">
            <a:extLst>
              <a:ext uri="{FF2B5EF4-FFF2-40B4-BE49-F238E27FC236}">
                <a16:creationId xmlns:a16="http://schemas.microsoft.com/office/drawing/2014/main" id="{17169CE5-2C53-F05F-79F9-95B4CD2FF319}"/>
              </a:ext>
            </a:extLst>
          </p:cNvPr>
          <p:cNvPicPr>
            <a:picLocks noChangeAspect="1"/>
          </p:cNvPicPr>
          <p:nvPr/>
        </p:nvPicPr>
        <p:blipFill>
          <a:blip r:embed="rId3"/>
          <a:stretch>
            <a:fillRect/>
          </a:stretch>
        </p:blipFill>
        <p:spPr>
          <a:xfrm>
            <a:off x="170246" y="4033381"/>
            <a:ext cx="7593271" cy="2674273"/>
          </a:xfrm>
          <a:prstGeom prst="rect">
            <a:avLst/>
          </a:prstGeom>
        </p:spPr>
      </p:pic>
    </p:spTree>
    <p:extLst>
      <p:ext uri="{BB962C8B-B14F-4D97-AF65-F5344CB8AC3E}">
        <p14:creationId xmlns:p14="http://schemas.microsoft.com/office/powerpoint/2010/main" val="1014220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679E5-A000-6B9A-E45F-5E72CAB64191}"/>
              </a:ext>
            </a:extLst>
          </p:cNvPr>
          <p:cNvSpPr>
            <a:spLocks noGrp="1"/>
          </p:cNvSpPr>
          <p:nvPr>
            <p:ph type="title"/>
          </p:nvPr>
        </p:nvSpPr>
        <p:spPr/>
        <p:txBody>
          <a:bodyPr/>
          <a:lstStyle/>
          <a:p>
            <a:r>
              <a:rPr lang="en-GB" dirty="0"/>
              <a:t>Possible drivers of the high CD rate in the private sector</a:t>
            </a:r>
          </a:p>
        </p:txBody>
      </p:sp>
      <p:sp>
        <p:nvSpPr>
          <p:cNvPr id="3" name="Content Placeholder 2">
            <a:extLst>
              <a:ext uri="{FF2B5EF4-FFF2-40B4-BE49-F238E27FC236}">
                <a16:creationId xmlns:a16="http://schemas.microsoft.com/office/drawing/2014/main" id="{386CB09B-D168-5EEC-4171-F5E76A22E466}"/>
              </a:ext>
            </a:extLst>
          </p:cNvPr>
          <p:cNvSpPr>
            <a:spLocks noGrp="1"/>
          </p:cNvSpPr>
          <p:nvPr>
            <p:ph idx="1"/>
          </p:nvPr>
        </p:nvSpPr>
        <p:spPr>
          <a:xfrm>
            <a:off x="838200" y="1992679"/>
            <a:ext cx="10515600" cy="4351338"/>
          </a:xfrm>
        </p:spPr>
        <p:txBody>
          <a:bodyPr>
            <a:normAutofit/>
          </a:bodyPr>
          <a:lstStyle/>
          <a:p>
            <a:r>
              <a:rPr lang="en-GB" dirty="0"/>
              <a:t>Care model (individual specialist)</a:t>
            </a:r>
          </a:p>
          <a:p>
            <a:r>
              <a:rPr lang="en-GB" dirty="0"/>
              <a:t>Remuneration model (fee for service)</a:t>
            </a:r>
          </a:p>
          <a:p>
            <a:r>
              <a:rPr lang="en-GB" dirty="0"/>
              <a:t>medico-legal framework (individual indemnity)</a:t>
            </a:r>
          </a:p>
          <a:p>
            <a:endParaRPr lang="en-GB" dirty="0"/>
          </a:p>
          <a:p>
            <a:r>
              <a:rPr lang="en-GB" dirty="0"/>
              <a:t>Perception of caesarean delivery being safer</a:t>
            </a:r>
          </a:p>
          <a:p>
            <a:r>
              <a:rPr lang="en-GB" dirty="0"/>
              <a:t>Women’s choice</a:t>
            </a:r>
          </a:p>
          <a:p>
            <a:pPr marL="0" indent="0">
              <a:buNone/>
            </a:pPr>
            <a:br>
              <a:rPr lang="en-GB" dirty="0"/>
            </a:br>
            <a:endParaRPr lang="en-GB" dirty="0"/>
          </a:p>
          <a:p>
            <a:pPr marL="0" indent="0">
              <a:buNone/>
            </a:pPr>
            <a:endParaRPr lang="en-GB" dirty="0"/>
          </a:p>
        </p:txBody>
      </p:sp>
    </p:spTree>
    <p:extLst>
      <p:ext uri="{BB962C8B-B14F-4D97-AF65-F5344CB8AC3E}">
        <p14:creationId xmlns:p14="http://schemas.microsoft.com/office/powerpoint/2010/main" val="3493481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28A5F5-85EC-1365-729A-FEB3CD8649B9}"/>
              </a:ext>
            </a:extLst>
          </p:cNvPr>
          <p:cNvSpPr>
            <a:spLocks noGrp="1"/>
          </p:cNvSpPr>
          <p:nvPr>
            <p:ph type="title"/>
          </p:nvPr>
        </p:nvSpPr>
        <p:spPr>
          <a:xfrm>
            <a:off x="838200" y="139656"/>
            <a:ext cx="10515600" cy="1325563"/>
          </a:xfrm>
        </p:spPr>
        <p:txBody>
          <a:bodyPr/>
          <a:lstStyle/>
          <a:p>
            <a:r>
              <a:rPr lang="en-GB" dirty="0"/>
              <a:t>Background</a:t>
            </a:r>
          </a:p>
        </p:txBody>
      </p:sp>
      <p:graphicFrame>
        <p:nvGraphicFramePr>
          <p:cNvPr id="5" name="Content Placeholder 2">
            <a:extLst>
              <a:ext uri="{FF2B5EF4-FFF2-40B4-BE49-F238E27FC236}">
                <a16:creationId xmlns:a16="http://schemas.microsoft.com/office/drawing/2014/main" id="{19F4752B-3253-4099-5262-4312F68D45AA}"/>
              </a:ext>
            </a:extLst>
          </p:cNvPr>
          <p:cNvGraphicFramePr>
            <a:graphicFrameLocks noGrp="1"/>
          </p:cNvGraphicFramePr>
          <p:nvPr>
            <p:ph idx="1"/>
            <p:extLst>
              <p:ext uri="{D42A27DB-BD31-4B8C-83A1-F6EECF244321}">
                <p14:modId xmlns:p14="http://schemas.microsoft.com/office/powerpoint/2010/main" val="147491752"/>
              </p:ext>
            </p:extLst>
          </p:nvPr>
        </p:nvGraphicFramePr>
        <p:xfrm>
          <a:off x="538619" y="1327760"/>
          <a:ext cx="11311003" cy="55302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40269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6EE49-F555-7FB4-ADB4-F0C23F0270E8}"/>
              </a:ext>
            </a:extLst>
          </p:cNvPr>
          <p:cNvSpPr>
            <a:spLocks noGrp="1"/>
          </p:cNvSpPr>
          <p:nvPr>
            <p:ph type="title"/>
          </p:nvPr>
        </p:nvSpPr>
        <p:spPr/>
        <p:txBody>
          <a:bodyPr/>
          <a:lstStyle/>
          <a:p>
            <a:r>
              <a:rPr lang="en-GB" dirty="0"/>
              <a:t>Proposed model</a:t>
            </a:r>
          </a:p>
        </p:txBody>
      </p:sp>
      <p:pic>
        <p:nvPicPr>
          <p:cNvPr id="15" name="Picture 14">
            <a:extLst>
              <a:ext uri="{FF2B5EF4-FFF2-40B4-BE49-F238E27FC236}">
                <a16:creationId xmlns:a16="http://schemas.microsoft.com/office/drawing/2014/main" id="{E87539E3-AD93-0C33-8BAA-635619F9A35D}"/>
              </a:ext>
            </a:extLst>
          </p:cNvPr>
          <p:cNvPicPr>
            <a:picLocks noChangeAspect="1"/>
          </p:cNvPicPr>
          <p:nvPr/>
        </p:nvPicPr>
        <p:blipFill>
          <a:blip r:embed="rId3"/>
          <a:stretch>
            <a:fillRect/>
          </a:stretch>
        </p:blipFill>
        <p:spPr>
          <a:xfrm>
            <a:off x="3966871" y="2810294"/>
            <a:ext cx="4841227" cy="2855622"/>
          </a:xfrm>
          <a:prstGeom prst="rect">
            <a:avLst/>
          </a:prstGeom>
        </p:spPr>
      </p:pic>
      <p:sp>
        <p:nvSpPr>
          <p:cNvPr id="16" name="TextBox 15">
            <a:extLst>
              <a:ext uri="{FF2B5EF4-FFF2-40B4-BE49-F238E27FC236}">
                <a16:creationId xmlns:a16="http://schemas.microsoft.com/office/drawing/2014/main" id="{07178F63-513F-2B20-903A-DD45BA65BA43}"/>
              </a:ext>
            </a:extLst>
          </p:cNvPr>
          <p:cNvSpPr txBox="1"/>
          <p:nvPr/>
        </p:nvSpPr>
        <p:spPr>
          <a:xfrm>
            <a:off x="6008913" y="4516016"/>
            <a:ext cx="1175658" cy="369332"/>
          </a:xfrm>
          <a:prstGeom prst="rect">
            <a:avLst/>
          </a:prstGeom>
          <a:noFill/>
        </p:spPr>
        <p:txBody>
          <a:bodyPr wrap="square" rtlCol="0">
            <a:spAutoFit/>
          </a:bodyPr>
          <a:lstStyle/>
          <a:p>
            <a:r>
              <a:rPr lang="en-GB" dirty="0">
                <a:solidFill>
                  <a:schemeClr val="bg1"/>
                </a:solidFill>
              </a:rPr>
              <a:t>HBBC</a:t>
            </a:r>
          </a:p>
        </p:txBody>
      </p:sp>
      <p:sp>
        <p:nvSpPr>
          <p:cNvPr id="17" name="Oval 16">
            <a:extLst>
              <a:ext uri="{FF2B5EF4-FFF2-40B4-BE49-F238E27FC236}">
                <a16:creationId xmlns:a16="http://schemas.microsoft.com/office/drawing/2014/main" id="{0AEADFAF-943B-F95E-9E5A-E600BE2AA805}"/>
              </a:ext>
            </a:extLst>
          </p:cNvPr>
          <p:cNvSpPr/>
          <p:nvPr/>
        </p:nvSpPr>
        <p:spPr>
          <a:xfrm>
            <a:off x="497840" y="1690687"/>
            <a:ext cx="2540000" cy="1192471"/>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a:extLst>
              <a:ext uri="{FF2B5EF4-FFF2-40B4-BE49-F238E27FC236}">
                <a16:creationId xmlns:a16="http://schemas.microsoft.com/office/drawing/2014/main" id="{7C1A974B-D7C6-A230-0D7B-36E7F722EE6E}"/>
              </a:ext>
            </a:extLst>
          </p:cNvPr>
          <p:cNvSpPr txBox="1"/>
          <p:nvPr/>
        </p:nvSpPr>
        <p:spPr>
          <a:xfrm>
            <a:off x="1046480" y="3777352"/>
            <a:ext cx="1666240" cy="923330"/>
          </a:xfrm>
          <a:prstGeom prst="rect">
            <a:avLst/>
          </a:prstGeom>
          <a:noFill/>
        </p:spPr>
        <p:txBody>
          <a:bodyPr wrap="square" rtlCol="0">
            <a:spAutoFit/>
          </a:bodyPr>
          <a:lstStyle/>
          <a:p>
            <a:pPr algn="ctr"/>
            <a:r>
              <a:rPr lang="en-GB" dirty="0"/>
              <a:t>Midwife-led team-based model</a:t>
            </a:r>
          </a:p>
        </p:txBody>
      </p:sp>
      <p:sp>
        <p:nvSpPr>
          <p:cNvPr id="19" name="Oval 18">
            <a:extLst>
              <a:ext uri="{FF2B5EF4-FFF2-40B4-BE49-F238E27FC236}">
                <a16:creationId xmlns:a16="http://schemas.microsoft.com/office/drawing/2014/main" id="{7D545D09-BE5D-ABA6-1FD0-1E0644083659}"/>
              </a:ext>
            </a:extLst>
          </p:cNvPr>
          <p:cNvSpPr/>
          <p:nvPr/>
        </p:nvSpPr>
        <p:spPr>
          <a:xfrm>
            <a:off x="4937760" y="1304767"/>
            <a:ext cx="2387600" cy="1325562"/>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TextBox 19">
            <a:extLst>
              <a:ext uri="{FF2B5EF4-FFF2-40B4-BE49-F238E27FC236}">
                <a16:creationId xmlns:a16="http://schemas.microsoft.com/office/drawing/2014/main" id="{8C245F9D-3925-ADE9-9501-DB536EA1CA3F}"/>
              </a:ext>
            </a:extLst>
          </p:cNvPr>
          <p:cNvSpPr txBox="1"/>
          <p:nvPr/>
        </p:nvSpPr>
        <p:spPr>
          <a:xfrm>
            <a:off x="5026884" y="1602617"/>
            <a:ext cx="2387600" cy="646331"/>
          </a:xfrm>
          <a:prstGeom prst="rect">
            <a:avLst/>
          </a:prstGeom>
          <a:noFill/>
        </p:spPr>
        <p:txBody>
          <a:bodyPr wrap="square" rtlCol="0">
            <a:spAutoFit/>
          </a:bodyPr>
          <a:lstStyle/>
          <a:p>
            <a:r>
              <a:rPr lang="en-GB" dirty="0"/>
              <a:t>Risk-based antenatal and intrapartum care</a:t>
            </a:r>
          </a:p>
        </p:txBody>
      </p:sp>
      <p:sp>
        <p:nvSpPr>
          <p:cNvPr id="23" name="Oval 22">
            <a:extLst>
              <a:ext uri="{FF2B5EF4-FFF2-40B4-BE49-F238E27FC236}">
                <a16:creationId xmlns:a16="http://schemas.microsoft.com/office/drawing/2014/main" id="{36EFCFBA-3B03-2C0D-217A-B2EFFBE7745B}"/>
              </a:ext>
            </a:extLst>
          </p:cNvPr>
          <p:cNvSpPr/>
          <p:nvPr/>
        </p:nvSpPr>
        <p:spPr>
          <a:xfrm>
            <a:off x="497840" y="3559785"/>
            <a:ext cx="2738120" cy="1325563"/>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623FFF57-1537-F093-4E31-54DF46A035B4}"/>
              </a:ext>
            </a:extLst>
          </p:cNvPr>
          <p:cNvSpPr txBox="1"/>
          <p:nvPr/>
        </p:nvSpPr>
        <p:spPr>
          <a:xfrm>
            <a:off x="629920" y="1800045"/>
            <a:ext cx="2082800" cy="923330"/>
          </a:xfrm>
          <a:prstGeom prst="rect">
            <a:avLst/>
          </a:prstGeom>
          <a:noFill/>
        </p:spPr>
        <p:txBody>
          <a:bodyPr wrap="square" rtlCol="0">
            <a:spAutoFit/>
          </a:bodyPr>
          <a:lstStyle/>
          <a:p>
            <a:pPr algn="ctr"/>
            <a:r>
              <a:rPr lang="en-GB" dirty="0"/>
              <a:t>Women choose a HBBC or an individual provider </a:t>
            </a:r>
          </a:p>
        </p:txBody>
      </p:sp>
      <p:sp>
        <p:nvSpPr>
          <p:cNvPr id="6" name="Arrow: Curved Right 5">
            <a:extLst>
              <a:ext uri="{FF2B5EF4-FFF2-40B4-BE49-F238E27FC236}">
                <a16:creationId xmlns:a16="http://schemas.microsoft.com/office/drawing/2014/main" id="{9B6E0C71-EBD5-0177-AB00-24FCDFA91DCB}"/>
              </a:ext>
            </a:extLst>
          </p:cNvPr>
          <p:cNvSpPr/>
          <p:nvPr/>
        </p:nvSpPr>
        <p:spPr>
          <a:xfrm flipV="1">
            <a:off x="497840" y="2794673"/>
            <a:ext cx="292152" cy="982678"/>
          </a:xfrm>
          <a:prstGeom prst="curvedRightArrow">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7" name="Arrow: Curved Right 6">
            <a:extLst>
              <a:ext uri="{FF2B5EF4-FFF2-40B4-BE49-F238E27FC236}">
                <a16:creationId xmlns:a16="http://schemas.microsoft.com/office/drawing/2014/main" id="{489209BD-5412-1030-4822-B13C4DAB0AC0}"/>
              </a:ext>
            </a:extLst>
          </p:cNvPr>
          <p:cNvSpPr/>
          <p:nvPr/>
        </p:nvSpPr>
        <p:spPr>
          <a:xfrm rot="4676744" flipV="1">
            <a:off x="3646628" y="828217"/>
            <a:ext cx="593220" cy="1724943"/>
          </a:xfrm>
          <a:prstGeom prst="curvedRightArrow">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99434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p:bldP spid="19" grpId="0" animBg="1"/>
      <p:bldP spid="20" grpId="0"/>
      <p:bldP spid="23" grpId="0" animBg="1"/>
      <p:bldP spid="24" grpId="0"/>
      <p:bldP spid="6" grpId="0" animBg="1"/>
      <p:bldP spid="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F16D4A610BC3E46B060287993541759" ma:contentTypeVersion="8" ma:contentTypeDescription="Create a new document." ma:contentTypeScope="" ma:versionID="5d4bc067062fa0f873353770dbb10379">
  <xsd:schema xmlns:xsd="http://www.w3.org/2001/XMLSchema" xmlns:xs="http://www.w3.org/2001/XMLSchema" xmlns:p="http://schemas.microsoft.com/office/2006/metadata/properties" xmlns:ns2="73691b68-884f-4c47-a8e7-6aba5e93a5fa" targetNamespace="http://schemas.microsoft.com/office/2006/metadata/properties" ma:root="true" ma:fieldsID="9294bc35b69b87df982441f985a219f4" ns2:_="">
    <xsd:import namespace="73691b68-884f-4c47-a8e7-6aba5e93a5f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691b68-884f-4c47-a8e7-6aba5e93a5f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73AE5FE-BDCE-468D-9AB3-91EB53B54BDA}"/>
</file>

<file path=customXml/itemProps2.xml><?xml version="1.0" encoding="utf-8"?>
<ds:datastoreItem xmlns:ds="http://schemas.openxmlformats.org/officeDocument/2006/customXml" ds:itemID="{A0A63F9F-7D02-4CAC-9403-4A58C6439100}"/>
</file>

<file path=customXml/itemProps3.xml><?xml version="1.0" encoding="utf-8"?>
<ds:datastoreItem xmlns:ds="http://schemas.openxmlformats.org/officeDocument/2006/customXml" ds:itemID="{8AB55BEE-307D-489F-A865-A2DEAAE060BB}"/>
</file>

<file path=docProps/app.xml><?xml version="1.0" encoding="utf-8"?>
<Properties xmlns="http://schemas.openxmlformats.org/officeDocument/2006/extended-properties" xmlns:vt="http://schemas.openxmlformats.org/officeDocument/2006/docPropsVTypes">
  <TotalTime>4048</TotalTime>
  <Words>1537</Words>
  <Application>Microsoft Office PowerPoint</Application>
  <PresentationFormat>Widescreen</PresentationFormat>
  <Paragraphs>104</Paragraphs>
  <Slides>13</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Aptos</vt:lpstr>
      <vt:lpstr>Aptos Display</vt:lpstr>
      <vt:lpstr>Arial</vt:lpstr>
      <vt:lpstr>Calibri</vt:lpstr>
      <vt:lpstr>Minion Pro</vt:lpstr>
      <vt:lpstr>Office Theme</vt:lpstr>
      <vt:lpstr>  A proposal for developing new South African private sector maternity care and contracting models </vt:lpstr>
      <vt:lpstr>Background</vt:lpstr>
      <vt:lpstr>Background</vt:lpstr>
      <vt:lpstr>Wasteful use of health care resources </vt:lpstr>
      <vt:lpstr>Background</vt:lpstr>
      <vt:lpstr>Background</vt:lpstr>
      <vt:lpstr>Possible drivers of the high CD rate in the private sector</vt:lpstr>
      <vt:lpstr>Background</vt:lpstr>
      <vt:lpstr>Proposed model</vt:lpstr>
      <vt:lpstr>Proposed model</vt:lpstr>
      <vt:lpstr>Implications</vt:lpstr>
      <vt:lpstr>How the proposed model addresses current challenges </vt:lpstr>
      <vt:lpstr>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Tanya Doherty</dc:creator>
  <cp:lastModifiedBy>Tanya Doherty</cp:lastModifiedBy>
  <cp:revision>1</cp:revision>
  <dcterms:created xsi:type="dcterms:W3CDTF">2024-08-29T08:28:24Z</dcterms:created>
  <dcterms:modified xsi:type="dcterms:W3CDTF">2024-09-04T20:41:44Z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0x0101005F16D4A610BC3E46B060287993541759</vt:lpwstr>
  </property>
</Properties>
</file>