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diagrams/data5.xml" ContentType="application/vnd.openxmlformats-officedocument.drawingml.diagramData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diagrams/data3.xml" ContentType="application/vnd.openxmlformats-officedocument.drawingml.diagramData+xml"/>
  <Override PartName="/ppt/diagrams/data1.xml" ContentType="application/vnd.openxmlformats-officedocument.drawingml.diagramData+xml"/>
  <Override PartName="/ppt/diagrams/data4.xml" ContentType="application/vnd.openxmlformats-officedocument.drawingml.diagramData+xml"/>
  <Override PartName="/ppt/diagrams/data2.xml" ContentType="application/vnd.openxmlformats-officedocument.drawingml.diagramData+xml"/>
  <Override PartName="/ppt/diagrams/data6.xml" ContentType="application/vnd.openxmlformats-officedocument.drawingml.diagramData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10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diagrams/drawing5.xml" ContentType="application/vnd.ms-office.drawingml.diagramDrawing+xml"/>
  <Override PartName="/ppt/notesMasters/notesMaster1.xml" ContentType="application/vnd.openxmlformats-officedocument.presentationml.notesMaster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88" r:id="rId2"/>
  </p:sldMasterIdLst>
  <p:notesMasterIdLst>
    <p:notesMasterId r:id="rId13"/>
  </p:notesMasterIdLst>
  <p:sldIdLst>
    <p:sldId id="258" r:id="rId3"/>
    <p:sldId id="312" r:id="rId4"/>
    <p:sldId id="307" r:id="rId5"/>
    <p:sldId id="295" r:id="rId6"/>
    <p:sldId id="313" r:id="rId7"/>
    <p:sldId id="309" r:id="rId8"/>
    <p:sldId id="310" r:id="rId9"/>
    <p:sldId id="308" r:id="rId10"/>
    <p:sldId id="314" r:id="rId11"/>
    <p:sldId id="303" r:id="rId12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2" roundtripDataSignature="AMtx7mjMgjcDCcov6kJDiXQ6POuo7T4mz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189E1A4-BBF6-428E-8ADF-18BB0BA03277}">
  <a:tblStyle styleId="{4189E1A4-BBF6-428E-8ADF-18BB0BA03277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9ECE7"/>
          </a:solidFill>
        </a:fill>
      </a:tcStyle>
    </a:wholeTbl>
    <a:band1H>
      <a:tcTxStyle b="off" i="off"/>
      <a:tcStyle>
        <a:tcBdr/>
        <a:fill>
          <a:solidFill>
            <a:srgbClr val="F3D6CB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F3D6CB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706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63" Type="http://schemas.openxmlformats.org/officeDocument/2006/relationships/presProps" Target="presProps.xml"/><Relationship Id="rId68" Type="http://schemas.openxmlformats.org/officeDocument/2006/relationships/customXml" Target="../customXml/item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67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62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66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10" Type="http://schemas.openxmlformats.org/officeDocument/2006/relationships/slide" Target="slides/slide8.xml"/><Relationship Id="rId6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64" Type="http://schemas.openxmlformats.org/officeDocument/2006/relationships/viewProps" Target="viewProps.xml"/><Relationship Id="rId69" Type="http://schemas.openxmlformats.org/officeDocument/2006/relationships/customXml" Target="../customXml/item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image" Target="../media/image13.jp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image" Target="../media/image13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29E77D-B8F8-4493-A0C5-7BAFF732E682}" type="doc">
      <dgm:prSet loTypeId="urn:microsoft.com/office/officeart/2005/8/layout/radial5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ZA"/>
        </a:p>
      </dgm:t>
    </dgm:pt>
    <dgm:pt modelId="{579B5B4E-3ECF-4831-A418-C89806A7409C}">
      <dgm:prSet phldrT="[Text]"/>
      <dgm:spPr/>
      <dgm:t>
        <a:bodyPr/>
        <a:lstStyle/>
        <a:p>
          <a:r>
            <a:rPr lang="en-ZA" dirty="0">
              <a:latin typeface="Century Gothic" panose="020B0502020202020204" pitchFamily="34" charset="0"/>
            </a:rPr>
            <a:t>NOW</a:t>
          </a:r>
        </a:p>
      </dgm:t>
    </dgm:pt>
    <dgm:pt modelId="{EB59C236-A2B5-492B-97F0-E0A1597F2A77}" type="parTrans" cxnId="{E97A4283-993E-4314-AE5B-17EF8ADD2873}">
      <dgm:prSet/>
      <dgm:spPr/>
      <dgm:t>
        <a:bodyPr/>
        <a:lstStyle/>
        <a:p>
          <a:endParaRPr lang="en-ZA">
            <a:latin typeface="Century Gothic" panose="020B0502020202020204" pitchFamily="34" charset="0"/>
          </a:endParaRPr>
        </a:p>
      </dgm:t>
    </dgm:pt>
    <dgm:pt modelId="{1E472F73-648B-40AD-B02B-80FCA6587892}" type="sibTrans" cxnId="{E97A4283-993E-4314-AE5B-17EF8ADD2873}">
      <dgm:prSet/>
      <dgm:spPr/>
      <dgm:t>
        <a:bodyPr/>
        <a:lstStyle/>
        <a:p>
          <a:endParaRPr lang="en-ZA">
            <a:latin typeface="Century Gothic" panose="020B0502020202020204" pitchFamily="34" charset="0"/>
          </a:endParaRPr>
        </a:p>
      </dgm:t>
    </dgm:pt>
    <dgm:pt modelId="{91D728F0-086A-4EDE-B687-420E74B695C3}">
      <dgm:prSet phldrT="[Text]"/>
      <dgm:spPr/>
      <dgm:t>
        <a:bodyPr/>
        <a:lstStyle/>
        <a:p>
          <a:r>
            <a:rPr lang="en-ZA" dirty="0">
              <a:latin typeface="Century Gothic" panose="020B0502020202020204" pitchFamily="34" charset="0"/>
            </a:rPr>
            <a:t>Birthing Team pioneering</a:t>
          </a:r>
        </a:p>
      </dgm:t>
    </dgm:pt>
    <dgm:pt modelId="{8E75FA01-DC0B-454E-AD3F-1BB58C61EE6E}" type="parTrans" cxnId="{9608848E-5CBD-428B-ABDB-D05AD8179315}">
      <dgm:prSet/>
      <dgm:spPr/>
      <dgm:t>
        <a:bodyPr/>
        <a:lstStyle/>
        <a:p>
          <a:endParaRPr lang="en-ZA">
            <a:latin typeface="Century Gothic" panose="020B0502020202020204" pitchFamily="34" charset="0"/>
          </a:endParaRPr>
        </a:p>
      </dgm:t>
    </dgm:pt>
    <dgm:pt modelId="{FBDD3BAC-AA81-454C-B365-E4806DFD484C}" type="sibTrans" cxnId="{9608848E-5CBD-428B-ABDB-D05AD8179315}">
      <dgm:prSet/>
      <dgm:spPr/>
      <dgm:t>
        <a:bodyPr/>
        <a:lstStyle/>
        <a:p>
          <a:endParaRPr lang="en-ZA">
            <a:latin typeface="Century Gothic" panose="020B0502020202020204" pitchFamily="34" charset="0"/>
          </a:endParaRPr>
        </a:p>
      </dgm:t>
    </dgm:pt>
    <dgm:pt modelId="{293D3D81-CD44-4779-8BB1-BCE706E3750A}">
      <dgm:prSet phldrT="[Text]"/>
      <dgm:spPr/>
      <dgm:t>
        <a:bodyPr/>
        <a:lstStyle/>
        <a:p>
          <a:r>
            <a:rPr lang="en-ZA" dirty="0">
              <a:latin typeface="Century Gothic" panose="020B0502020202020204" pitchFamily="34" charset="0"/>
            </a:rPr>
            <a:t>Emergent new models</a:t>
          </a:r>
        </a:p>
      </dgm:t>
    </dgm:pt>
    <dgm:pt modelId="{1EF20287-D9EB-4567-B57C-F5F5382B1173}" type="parTrans" cxnId="{338E925C-A34C-4A88-B0AE-178BE9673C99}">
      <dgm:prSet/>
      <dgm:spPr/>
      <dgm:t>
        <a:bodyPr/>
        <a:lstStyle/>
        <a:p>
          <a:endParaRPr lang="en-ZA">
            <a:latin typeface="Century Gothic" panose="020B0502020202020204" pitchFamily="34" charset="0"/>
          </a:endParaRPr>
        </a:p>
      </dgm:t>
    </dgm:pt>
    <dgm:pt modelId="{754DD104-04E2-4EB8-8BE8-8E64B585664F}" type="sibTrans" cxnId="{338E925C-A34C-4A88-B0AE-178BE9673C99}">
      <dgm:prSet/>
      <dgm:spPr/>
      <dgm:t>
        <a:bodyPr/>
        <a:lstStyle/>
        <a:p>
          <a:endParaRPr lang="en-ZA">
            <a:latin typeface="Century Gothic" panose="020B0502020202020204" pitchFamily="34" charset="0"/>
          </a:endParaRPr>
        </a:p>
      </dgm:t>
    </dgm:pt>
    <dgm:pt modelId="{7A776FDD-358E-4F6C-966F-BA7B0E5F117E}">
      <dgm:prSet phldrT="[Text]"/>
      <dgm:spPr/>
      <dgm:t>
        <a:bodyPr/>
        <a:lstStyle/>
        <a:p>
          <a:r>
            <a:rPr lang="en-ZA" dirty="0">
              <a:latin typeface="Century Gothic" panose="020B0502020202020204" pitchFamily="34" charset="0"/>
            </a:rPr>
            <a:t>The Usha </a:t>
          </a:r>
          <a:r>
            <a:rPr lang="en-ZA" dirty="0" err="1">
              <a:latin typeface="Century Gothic" panose="020B0502020202020204" pitchFamily="34" charset="0"/>
            </a:rPr>
            <a:t>Lesizalo</a:t>
          </a:r>
          <a:r>
            <a:rPr lang="en-ZA" dirty="0">
              <a:latin typeface="Century Gothic" panose="020B0502020202020204" pitchFamily="34" charset="0"/>
            </a:rPr>
            <a:t> Playbook</a:t>
          </a:r>
        </a:p>
      </dgm:t>
    </dgm:pt>
    <dgm:pt modelId="{29A01F9C-2E7F-4266-A3F5-E4957D37A868}" type="parTrans" cxnId="{BC31A6DF-B4B1-41E5-9E68-F02D2C3A43E4}">
      <dgm:prSet/>
      <dgm:spPr/>
      <dgm:t>
        <a:bodyPr/>
        <a:lstStyle/>
        <a:p>
          <a:endParaRPr lang="en-ZA">
            <a:latin typeface="Century Gothic" panose="020B0502020202020204" pitchFamily="34" charset="0"/>
          </a:endParaRPr>
        </a:p>
      </dgm:t>
    </dgm:pt>
    <dgm:pt modelId="{B45AA0DC-37EE-4A03-9DA4-1188BB4AE659}" type="sibTrans" cxnId="{BC31A6DF-B4B1-41E5-9E68-F02D2C3A43E4}">
      <dgm:prSet/>
      <dgm:spPr/>
      <dgm:t>
        <a:bodyPr/>
        <a:lstStyle/>
        <a:p>
          <a:endParaRPr lang="en-ZA">
            <a:latin typeface="Century Gothic" panose="020B0502020202020204" pitchFamily="34" charset="0"/>
          </a:endParaRPr>
        </a:p>
      </dgm:t>
    </dgm:pt>
    <dgm:pt modelId="{05787514-2B9B-440D-BDE4-9376C8172DE0}">
      <dgm:prSet phldrT="[Text]"/>
      <dgm:spPr/>
      <dgm:t>
        <a:bodyPr/>
        <a:lstStyle/>
        <a:p>
          <a:r>
            <a:rPr lang="en-ZA" dirty="0">
              <a:latin typeface="Century Gothic" panose="020B0502020202020204" pitchFamily="34" charset="0"/>
            </a:rPr>
            <a:t>Public sector strategic purchasing</a:t>
          </a:r>
        </a:p>
      </dgm:t>
    </dgm:pt>
    <dgm:pt modelId="{CE673E95-FBD2-423E-8F22-42AACFAC69B3}" type="parTrans" cxnId="{D8B7217B-1E51-46F6-865B-77DA25319C95}">
      <dgm:prSet/>
      <dgm:spPr/>
      <dgm:t>
        <a:bodyPr/>
        <a:lstStyle/>
        <a:p>
          <a:endParaRPr lang="en-ZA">
            <a:latin typeface="Century Gothic" panose="020B0502020202020204" pitchFamily="34" charset="0"/>
          </a:endParaRPr>
        </a:p>
      </dgm:t>
    </dgm:pt>
    <dgm:pt modelId="{079680D6-35FC-4BEB-8F0B-AE71DBB801DF}" type="sibTrans" cxnId="{D8B7217B-1E51-46F6-865B-77DA25319C95}">
      <dgm:prSet/>
      <dgm:spPr/>
      <dgm:t>
        <a:bodyPr/>
        <a:lstStyle/>
        <a:p>
          <a:endParaRPr lang="en-ZA">
            <a:latin typeface="Century Gothic" panose="020B0502020202020204" pitchFamily="34" charset="0"/>
          </a:endParaRPr>
        </a:p>
      </dgm:t>
    </dgm:pt>
    <dgm:pt modelId="{665D14B0-408C-4436-96AC-A41076152E84}">
      <dgm:prSet phldrT="[Text]"/>
      <dgm:spPr/>
      <dgm:t>
        <a:bodyPr/>
        <a:lstStyle/>
        <a:p>
          <a:r>
            <a:rPr lang="en-ZA" dirty="0">
              <a:latin typeface="Century Gothic" panose="020B0502020202020204" pitchFamily="34" charset="0"/>
            </a:rPr>
            <a:t>HPCSA MDT reform</a:t>
          </a:r>
        </a:p>
      </dgm:t>
    </dgm:pt>
    <dgm:pt modelId="{76247CC7-3BBD-43CC-A6B1-73670A456C4A}" type="parTrans" cxnId="{97C25F8D-1C38-48E6-B9EF-89848204ACBD}">
      <dgm:prSet/>
      <dgm:spPr/>
      <dgm:t>
        <a:bodyPr/>
        <a:lstStyle/>
        <a:p>
          <a:endParaRPr lang="en-ZA">
            <a:latin typeface="Century Gothic" panose="020B0502020202020204" pitchFamily="34" charset="0"/>
          </a:endParaRPr>
        </a:p>
      </dgm:t>
    </dgm:pt>
    <dgm:pt modelId="{3382B159-DBD9-454B-8EF9-CE9D029179E0}" type="sibTrans" cxnId="{97C25F8D-1C38-48E6-B9EF-89848204ACBD}">
      <dgm:prSet/>
      <dgm:spPr/>
      <dgm:t>
        <a:bodyPr/>
        <a:lstStyle/>
        <a:p>
          <a:endParaRPr lang="en-ZA">
            <a:latin typeface="Century Gothic" panose="020B0502020202020204" pitchFamily="34" charset="0"/>
          </a:endParaRPr>
        </a:p>
      </dgm:t>
    </dgm:pt>
    <dgm:pt modelId="{A5935FD8-3D75-4243-8A30-EDCAC3E54395}" type="pres">
      <dgm:prSet presAssocID="{8F29E77D-B8F8-4493-A0C5-7BAFF732E682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10EB33F-2FEF-4B4A-A58B-85DBDE5CA7C2}" type="pres">
      <dgm:prSet presAssocID="{579B5B4E-3ECF-4831-A418-C89806A7409C}" presName="centerShape" presStyleLbl="node0" presStyleIdx="0" presStyleCnt="1"/>
      <dgm:spPr/>
    </dgm:pt>
    <dgm:pt modelId="{CB2B7B2C-B290-43F4-AB9E-27970A1F1B6E}" type="pres">
      <dgm:prSet presAssocID="{8E75FA01-DC0B-454E-AD3F-1BB58C61EE6E}" presName="parTrans" presStyleLbl="sibTrans2D1" presStyleIdx="0" presStyleCnt="5" custAng="10800000"/>
      <dgm:spPr/>
    </dgm:pt>
    <dgm:pt modelId="{AF1BE267-8205-40E9-8636-7EE039C07D2D}" type="pres">
      <dgm:prSet presAssocID="{8E75FA01-DC0B-454E-AD3F-1BB58C61EE6E}" presName="connectorText" presStyleLbl="sibTrans2D1" presStyleIdx="0" presStyleCnt="5"/>
      <dgm:spPr/>
    </dgm:pt>
    <dgm:pt modelId="{1FBFD4D7-2371-44B6-BF69-9EBE89BDF82D}" type="pres">
      <dgm:prSet presAssocID="{91D728F0-086A-4EDE-B687-420E74B695C3}" presName="node" presStyleLbl="node1" presStyleIdx="0" presStyleCnt="5">
        <dgm:presLayoutVars>
          <dgm:bulletEnabled val="1"/>
        </dgm:presLayoutVars>
      </dgm:prSet>
      <dgm:spPr/>
    </dgm:pt>
    <dgm:pt modelId="{853B1333-5151-4EF4-98B6-B6FC9D5444F8}" type="pres">
      <dgm:prSet presAssocID="{1EF20287-D9EB-4567-B57C-F5F5382B1173}" presName="parTrans" presStyleLbl="sibTrans2D1" presStyleIdx="1" presStyleCnt="5" custAng="10800000"/>
      <dgm:spPr/>
    </dgm:pt>
    <dgm:pt modelId="{4D5187CE-3176-479D-998C-CC734792385D}" type="pres">
      <dgm:prSet presAssocID="{1EF20287-D9EB-4567-B57C-F5F5382B1173}" presName="connectorText" presStyleLbl="sibTrans2D1" presStyleIdx="1" presStyleCnt="5"/>
      <dgm:spPr/>
    </dgm:pt>
    <dgm:pt modelId="{EDCC0ADF-BE4B-4F27-89D9-308F64A78BD1}" type="pres">
      <dgm:prSet presAssocID="{293D3D81-CD44-4779-8BB1-BCE706E3750A}" presName="node" presStyleLbl="node1" presStyleIdx="1" presStyleCnt="5">
        <dgm:presLayoutVars>
          <dgm:bulletEnabled val="1"/>
        </dgm:presLayoutVars>
      </dgm:prSet>
      <dgm:spPr/>
    </dgm:pt>
    <dgm:pt modelId="{C8E2B6CB-CCDF-45B2-8E14-284BC15B0A2A}" type="pres">
      <dgm:prSet presAssocID="{76247CC7-3BBD-43CC-A6B1-73670A456C4A}" presName="parTrans" presStyleLbl="sibTrans2D1" presStyleIdx="2" presStyleCnt="5" custAng="10625989"/>
      <dgm:spPr/>
    </dgm:pt>
    <dgm:pt modelId="{74B6CFB1-214D-485D-8BBB-726265B34DFE}" type="pres">
      <dgm:prSet presAssocID="{76247CC7-3BBD-43CC-A6B1-73670A456C4A}" presName="connectorText" presStyleLbl="sibTrans2D1" presStyleIdx="2" presStyleCnt="5"/>
      <dgm:spPr/>
    </dgm:pt>
    <dgm:pt modelId="{26C1AB13-6957-4C4C-A901-AE2463DFBF37}" type="pres">
      <dgm:prSet presAssocID="{665D14B0-408C-4436-96AC-A41076152E84}" presName="node" presStyleLbl="node1" presStyleIdx="2" presStyleCnt="5">
        <dgm:presLayoutVars>
          <dgm:bulletEnabled val="1"/>
        </dgm:presLayoutVars>
      </dgm:prSet>
      <dgm:spPr/>
    </dgm:pt>
    <dgm:pt modelId="{8EA6DFFB-050F-4D1F-ABF2-43DA36CAF277}" type="pres">
      <dgm:prSet presAssocID="{29A01F9C-2E7F-4266-A3F5-E4957D37A868}" presName="parTrans" presStyleLbl="sibTrans2D1" presStyleIdx="3" presStyleCnt="5" custAng="10800000"/>
      <dgm:spPr/>
    </dgm:pt>
    <dgm:pt modelId="{5972D77D-8DF3-48EA-85AE-C82E99E1736D}" type="pres">
      <dgm:prSet presAssocID="{29A01F9C-2E7F-4266-A3F5-E4957D37A868}" presName="connectorText" presStyleLbl="sibTrans2D1" presStyleIdx="3" presStyleCnt="5"/>
      <dgm:spPr/>
    </dgm:pt>
    <dgm:pt modelId="{BC6AD730-11D1-46BC-8881-3C2B84957E8C}" type="pres">
      <dgm:prSet presAssocID="{7A776FDD-358E-4F6C-966F-BA7B0E5F117E}" presName="node" presStyleLbl="node1" presStyleIdx="3" presStyleCnt="5">
        <dgm:presLayoutVars>
          <dgm:bulletEnabled val="1"/>
        </dgm:presLayoutVars>
      </dgm:prSet>
      <dgm:spPr/>
    </dgm:pt>
    <dgm:pt modelId="{8666BEF6-6B3D-43D3-97E2-D517567DC693}" type="pres">
      <dgm:prSet presAssocID="{CE673E95-FBD2-423E-8F22-42AACFAC69B3}" presName="parTrans" presStyleLbl="sibTrans2D1" presStyleIdx="4" presStyleCnt="5" custAng="10800000"/>
      <dgm:spPr/>
    </dgm:pt>
    <dgm:pt modelId="{E0B3AEFD-1E61-4E6C-932E-5F2A66A762C0}" type="pres">
      <dgm:prSet presAssocID="{CE673E95-FBD2-423E-8F22-42AACFAC69B3}" presName="connectorText" presStyleLbl="sibTrans2D1" presStyleIdx="4" presStyleCnt="5"/>
      <dgm:spPr/>
    </dgm:pt>
    <dgm:pt modelId="{0D72EB8D-7473-4BF5-A1FC-75E4E5BE4C68}" type="pres">
      <dgm:prSet presAssocID="{05787514-2B9B-440D-BDE4-9376C8172DE0}" presName="node" presStyleLbl="node1" presStyleIdx="4" presStyleCnt="5">
        <dgm:presLayoutVars>
          <dgm:bulletEnabled val="1"/>
        </dgm:presLayoutVars>
      </dgm:prSet>
      <dgm:spPr/>
    </dgm:pt>
  </dgm:ptLst>
  <dgm:cxnLst>
    <dgm:cxn modelId="{59267D09-BB41-4761-B904-24DBF6D77ED1}" type="presOf" srcId="{8E75FA01-DC0B-454E-AD3F-1BB58C61EE6E}" destId="{AF1BE267-8205-40E9-8636-7EE039C07D2D}" srcOrd="1" destOrd="0" presId="urn:microsoft.com/office/officeart/2005/8/layout/radial5"/>
    <dgm:cxn modelId="{E4344319-E6ED-406E-A762-8C8D58BBAFD0}" type="presOf" srcId="{1EF20287-D9EB-4567-B57C-F5F5382B1173}" destId="{853B1333-5151-4EF4-98B6-B6FC9D5444F8}" srcOrd="0" destOrd="0" presId="urn:microsoft.com/office/officeart/2005/8/layout/radial5"/>
    <dgm:cxn modelId="{18BE5E21-DD1E-4237-AC4E-D3647BE237E1}" type="presOf" srcId="{8F29E77D-B8F8-4493-A0C5-7BAFF732E682}" destId="{A5935FD8-3D75-4243-8A30-EDCAC3E54395}" srcOrd="0" destOrd="0" presId="urn:microsoft.com/office/officeart/2005/8/layout/radial5"/>
    <dgm:cxn modelId="{C9807C25-EE5C-4B00-A297-255CC3C5B1C0}" type="presOf" srcId="{293D3D81-CD44-4779-8BB1-BCE706E3750A}" destId="{EDCC0ADF-BE4B-4F27-89D9-308F64A78BD1}" srcOrd="0" destOrd="0" presId="urn:microsoft.com/office/officeart/2005/8/layout/radial5"/>
    <dgm:cxn modelId="{9F0ABA36-3B9F-4C10-A900-7C12CE092EC5}" type="presOf" srcId="{76247CC7-3BBD-43CC-A6B1-73670A456C4A}" destId="{74B6CFB1-214D-485D-8BBB-726265B34DFE}" srcOrd="1" destOrd="0" presId="urn:microsoft.com/office/officeart/2005/8/layout/radial5"/>
    <dgm:cxn modelId="{00C10937-2698-4DA5-8483-2FA3C5B774C2}" type="presOf" srcId="{29A01F9C-2E7F-4266-A3F5-E4957D37A868}" destId="{5972D77D-8DF3-48EA-85AE-C82E99E1736D}" srcOrd="1" destOrd="0" presId="urn:microsoft.com/office/officeart/2005/8/layout/radial5"/>
    <dgm:cxn modelId="{338E925C-A34C-4A88-B0AE-178BE9673C99}" srcId="{579B5B4E-3ECF-4831-A418-C89806A7409C}" destId="{293D3D81-CD44-4779-8BB1-BCE706E3750A}" srcOrd="1" destOrd="0" parTransId="{1EF20287-D9EB-4567-B57C-F5F5382B1173}" sibTransId="{754DD104-04E2-4EB8-8BE8-8E64B585664F}"/>
    <dgm:cxn modelId="{2EDADE46-AE92-464B-82D0-3DB79A540F89}" type="presOf" srcId="{CE673E95-FBD2-423E-8F22-42AACFAC69B3}" destId="{E0B3AEFD-1E61-4E6C-932E-5F2A66A762C0}" srcOrd="1" destOrd="0" presId="urn:microsoft.com/office/officeart/2005/8/layout/radial5"/>
    <dgm:cxn modelId="{1A2FA748-0244-4BA7-A236-E093B54E157B}" type="presOf" srcId="{7A776FDD-358E-4F6C-966F-BA7B0E5F117E}" destId="{BC6AD730-11D1-46BC-8881-3C2B84957E8C}" srcOrd="0" destOrd="0" presId="urn:microsoft.com/office/officeart/2005/8/layout/radial5"/>
    <dgm:cxn modelId="{53B0A255-2166-4CEC-B49B-98BA8E28D023}" type="presOf" srcId="{CE673E95-FBD2-423E-8F22-42AACFAC69B3}" destId="{8666BEF6-6B3D-43D3-97E2-D517567DC693}" srcOrd="0" destOrd="0" presId="urn:microsoft.com/office/officeart/2005/8/layout/radial5"/>
    <dgm:cxn modelId="{91A78D59-DA42-4474-8F9D-95ECF5B4D9B1}" type="presOf" srcId="{1EF20287-D9EB-4567-B57C-F5F5382B1173}" destId="{4D5187CE-3176-479D-998C-CC734792385D}" srcOrd="1" destOrd="0" presId="urn:microsoft.com/office/officeart/2005/8/layout/radial5"/>
    <dgm:cxn modelId="{D8B7217B-1E51-46F6-865B-77DA25319C95}" srcId="{579B5B4E-3ECF-4831-A418-C89806A7409C}" destId="{05787514-2B9B-440D-BDE4-9376C8172DE0}" srcOrd="4" destOrd="0" parTransId="{CE673E95-FBD2-423E-8F22-42AACFAC69B3}" sibTransId="{079680D6-35FC-4BEB-8F0B-AE71DBB801DF}"/>
    <dgm:cxn modelId="{E97A4283-993E-4314-AE5B-17EF8ADD2873}" srcId="{8F29E77D-B8F8-4493-A0C5-7BAFF732E682}" destId="{579B5B4E-3ECF-4831-A418-C89806A7409C}" srcOrd="0" destOrd="0" parTransId="{EB59C236-A2B5-492B-97F0-E0A1597F2A77}" sibTransId="{1E472F73-648B-40AD-B02B-80FCA6587892}"/>
    <dgm:cxn modelId="{97C25F8D-1C38-48E6-B9EF-89848204ACBD}" srcId="{579B5B4E-3ECF-4831-A418-C89806A7409C}" destId="{665D14B0-408C-4436-96AC-A41076152E84}" srcOrd="2" destOrd="0" parTransId="{76247CC7-3BBD-43CC-A6B1-73670A456C4A}" sibTransId="{3382B159-DBD9-454B-8EF9-CE9D029179E0}"/>
    <dgm:cxn modelId="{9608848E-5CBD-428B-ABDB-D05AD8179315}" srcId="{579B5B4E-3ECF-4831-A418-C89806A7409C}" destId="{91D728F0-086A-4EDE-B687-420E74B695C3}" srcOrd="0" destOrd="0" parTransId="{8E75FA01-DC0B-454E-AD3F-1BB58C61EE6E}" sibTransId="{FBDD3BAC-AA81-454C-B365-E4806DFD484C}"/>
    <dgm:cxn modelId="{5080579C-33E4-413A-9318-48F1C292AE98}" type="presOf" srcId="{8E75FA01-DC0B-454E-AD3F-1BB58C61EE6E}" destId="{CB2B7B2C-B290-43F4-AB9E-27970A1F1B6E}" srcOrd="0" destOrd="0" presId="urn:microsoft.com/office/officeart/2005/8/layout/radial5"/>
    <dgm:cxn modelId="{6C4F35B7-AC5D-4A32-BA74-ADB8329E52A7}" type="presOf" srcId="{91D728F0-086A-4EDE-B687-420E74B695C3}" destId="{1FBFD4D7-2371-44B6-BF69-9EBE89BDF82D}" srcOrd="0" destOrd="0" presId="urn:microsoft.com/office/officeart/2005/8/layout/radial5"/>
    <dgm:cxn modelId="{7EADF9C3-E988-4885-9E05-B9E8B12C284B}" type="presOf" srcId="{579B5B4E-3ECF-4831-A418-C89806A7409C}" destId="{210EB33F-2FEF-4B4A-A58B-85DBDE5CA7C2}" srcOrd="0" destOrd="0" presId="urn:microsoft.com/office/officeart/2005/8/layout/radial5"/>
    <dgm:cxn modelId="{28FE1ACE-1169-4A63-9187-1E4AA856FA7B}" type="presOf" srcId="{76247CC7-3BBD-43CC-A6B1-73670A456C4A}" destId="{C8E2B6CB-CCDF-45B2-8E14-284BC15B0A2A}" srcOrd="0" destOrd="0" presId="urn:microsoft.com/office/officeart/2005/8/layout/radial5"/>
    <dgm:cxn modelId="{09354BD2-0305-4431-AF24-4F2951389630}" type="presOf" srcId="{665D14B0-408C-4436-96AC-A41076152E84}" destId="{26C1AB13-6957-4C4C-A901-AE2463DFBF37}" srcOrd="0" destOrd="0" presId="urn:microsoft.com/office/officeart/2005/8/layout/radial5"/>
    <dgm:cxn modelId="{BC31A6DF-B4B1-41E5-9E68-F02D2C3A43E4}" srcId="{579B5B4E-3ECF-4831-A418-C89806A7409C}" destId="{7A776FDD-358E-4F6C-966F-BA7B0E5F117E}" srcOrd="3" destOrd="0" parTransId="{29A01F9C-2E7F-4266-A3F5-E4957D37A868}" sibTransId="{B45AA0DC-37EE-4A03-9DA4-1188BB4AE659}"/>
    <dgm:cxn modelId="{8340FEE2-5899-43F9-B81E-CEC0AD9FA056}" type="presOf" srcId="{29A01F9C-2E7F-4266-A3F5-E4957D37A868}" destId="{8EA6DFFB-050F-4D1F-ABF2-43DA36CAF277}" srcOrd="0" destOrd="0" presId="urn:microsoft.com/office/officeart/2005/8/layout/radial5"/>
    <dgm:cxn modelId="{084D29FA-6D76-4CD1-A7D0-F67EAF3E6CD2}" type="presOf" srcId="{05787514-2B9B-440D-BDE4-9376C8172DE0}" destId="{0D72EB8D-7473-4BF5-A1FC-75E4E5BE4C68}" srcOrd="0" destOrd="0" presId="urn:microsoft.com/office/officeart/2005/8/layout/radial5"/>
    <dgm:cxn modelId="{55AF089D-05BA-48BE-9D01-285544947694}" type="presParOf" srcId="{A5935FD8-3D75-4243-8A30-EDCAC3E54395}" destId="{210EB33F-2FEF-4B4A-A58B-85DBDE5CA7C2}" srcOrd="0" destOrd="0" presId="urn:microsoft.com/office/officeart/2005/8/layout/radial5"/>
    <dgm:cxn modelId="{4948E25E-61B3-4E89-B6B1-0B80D63BDF3C}" type="presParOf" srcId="{A5935FD8-3D75-4243-8A30-EDCAC3E54395}" destId="{CB2B7B2C-B290-43F4-AB9E-27970A1F1B6E}" srcOrd="1" destOrd="0" presId="urn:microsoft.com/office/officeart/2005/8/layout/radial5"/>
    <dgm:cxn modelId="{B8155F27-54AC-4B29-A986-244FE461FAFF}" type="presParOf" srcId="{CB2B7B2C-B290-43F4-AB9E-27970A1F1B6E}" destId="{AF1BE267-8205-40E9-8636-7EE039C07D2D}" srcOrd="0" destOrd="0" presId="urn:microsoft.com/office/officeart/2005/8/layout/radial5"/>
    <dgm:cxn modelId="{98B60A38-B273-455C-85DD-EDD7561B9BA8}" type="presParOf" srcId="{A5935FD8-3D75-4243-8A30-EDCAC3E54395}" destId="{1FBFD4D7-2371-44B6-BF69-9EBE89BDF82D}" srcOrd="2" destOrd="0" presId="urn:microsoft.com/office/officeart/2005/8/layout/radial5"/>
    <dgm:cxn modelId="{DB604629-1EAA-4CB4-BC8A-07065869C0CD}" type="presParOf" srcId="{A5935FD8-3D75-4243-8A30-EDCAC3E54395}" destId="{853B1333-5151-4EF4-98B6-B6FC9D5444F8}" srcOrd="3" destOrd="0" presId="urn:microsoft.com/office/officeart/2005/8/layout/radial5"/>
    <dgm:cxn modelId="{29CAA975-E8C6-410D-9A94-311439D21AB3}" type="presParOf" srcId="{853B1333-5151-4EF4-98B6-B6FC9D5444F8}" destId="{4D5187CE-3176-479D-998C-CC734792385D}" srcOrd="0" destOrd="0" presId="urn:microsoft.com/office/officeart/2005/8/layout/radial5"/>
    <dgm:cxn modelId="{7DEEC23B-907E-4D75-8280-46070FBEFC11}" type="presParOf" srcId="{A5935FD8-3D75-4243-8A30-EDCAC3E54395}" destId="{EDCC0ADF-BE4B-4F27-89D9-308F64A78BD1}" srcOrd="4" destOrd="0" presId="urn:microsoft.com/office/officeart/2005/8/layout/radial5"/>
    <dgm:cxn modelId="{560CA00F-5097-4124-BC0A-46DF35CD1DC2}" type="presParOf" srcId="{A5935FD8-3D75-4243-8A30-EDCAC3E54395}" destId="{C8E2B6CB-CCDF-45B2-8E14-284BC15B0A2A}" srcOrd="5" destOrd="0" presId="urn:microsoft.com/office/officeart/2005/8/layout/radial5"/>
    <dgm:cxn modelId="{20034761-E213-4E8B-8A8E-6C7801134A6E}" type="presParOf" srcId="{C8E2B6CB-CCDF-45B2-8E14-284BC15B0A2A}" destId="{74B6CFB1-214D-485D-8BBB-726265B34DFE}" srcOrd="0" destOrd="0" presId="urn:microsoft.com/office/officeart/2005/8/layout/radial5"/>
    <dgm:cxn modelId="{48529B5D-E710-4220-8156-C290F34C6F27}" type="presParOf" srcId="{A5935FD8-3D75-4243-8A30-EDCAC3E54395}" destId="{26C1AB13-6957-4C4C-A901-AE2463DFBF37}" srcOrd="6" destOrd="0" presId="urn:microsoft.com/office/officeart/2005/8/layout/radial5"/>
    <dgm:cxn modelId="{ADCE920E-01C9-42B0-B118-BEFDEC205772}" type="presParOf" srcId="{A5935FD8-3D75-4243-8A30-EDCAC3E54395}" destId="{8EA6DFFB-050F-4D1F-ABF2-43DA36CAF277}" srcOrd="7" destOrd="0" presId="urn:microsoft.com/office/officeart/2005/8/layout/radial5"/>
    <dgm:cxn modelId="{69B491D4-7552-4B5F-8BE9-43D4366BCD06}" type="presParOf" srcId="{8EA6DFFB-050F-4D1F-ABF2-43DA36CAF277}" destId="{5972D77D-8DF3-48EA-85AE-C82E99E1736D}" srcOrd="0" destOrd="0" presId="urn:microsoft.com/office/officeart/2005/8/layout/radial5"/>
    <dgm:cxn modelId="{53CEC51C-364A-4B8D-98C6-0B835450287E}" type="presParOf" srcId="{A5935FD8-3D75-4243-8A30-EDCAC3E54395}" destId="{BC6AD730-11D1-46BC-8881-3C2B84957E8C}" srcOrd="8" destOrd="0" presId="urn:microsoft.com/office/officeart/2005/8/layout/radial5"/>
    <dgm:cxn modelId="{E463CAA3-8F77-4124-B33E-0015A7A72CD6}" type="presParOf" srcId="{A5935FD8-3D75-4243-8A30-EDCAC3E54395}" destId="{8666BEF6-6B3D-43D3-97E2-D517567DC693}" srcOrd="9" destOrd="0" presId="urn:microsoft.com/office/officeart/2005/8/layout/radial5"/>
    <dgm:cxn modelId="{3B38D3C6-B840-4C86-862C-C2FD74D36E33}" type="presParOf" srcId="{8666BEF6-6B3D-43D3-97E2-D517567DC693}" destId="{E0B3AEFD-1E61-4E6C-932E-5F2A66A762C0}" srcOrd="0" destOrd="0" presId="urn:microsoft.com/office/officeart/2005/8/layout/radial5"/>
    <dgm:cxn modelId="{097E6445-2093-4395-B205-606EAE435A32}" type="presParOf" srcId="{A5935FD8-3D75-4243-8A30-EDCAC3E54395}" destId="{0D72EB8D-7473-4BF5-A1FC-75E4E5BE4C68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C58257-9001-4BE1-8076-AF36FA650D2D}" type="doc">
      <dgm:prSet loTypeId="urn:microsoft.com/office/officeart/2005/8/layout/hList7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ZA"/>
        </a:p>
      </dgm:t>
    </dgm:pt>
    <dgm:pt modelId="{639E3574-3993-417C-BB87-8FF183A5324A}">
      <dgm:prSet phldrT="[Text]"/>
      <dgm:spPr/>
      <dgm:t>
        <a:bodyPr/>
        <a:lstStyle/>
        <a:p>
          <a:r>
            <a:rPr lang="en-ZA" dirty="0">
              <a:latin typeface="Century Gothic" panose="020B0502020202020204" pitchFamily="34" charset="0"/>
            </a:rPr>
            <a:t>Embedding Equity</a:t>
          </a:r>
        </a:p>
      </dgm:t>
    </dgm:pt>
    <dgm:pt modelId="{72FB2094-94FB-4264-BD5F-CAC30A2E269C}" type="parTrans" cxnId="{C6D2F174-6F50-46A8-962E-ED613CC16F96}">
      <dgm:prSet/>
      <dgm:spPr/>
      <dgm:t>
        <a:bodyPr/>
        <a:lstStyle/>
        <a:p>
          <a:endParaRPr lang="en-ZA">
            <a:latin typeface="Century Gothic" panose="020B0502020202020204" pitchFamily="34" charset="0"/>
          </a:endParaRPr>
        </a:p>
      </dgm:t>
    </dgm:pt>
    <dgm:pt modelId="{9A9F6F67-58A9-4626-8DF7-C24948027FD6}" type="sibTrans" cxnId="{C6D2F174-6F50-46A8-962E-ED613CC16F96}">
      <dgm:prSet/>
      <dgm:spPr/>
      <dgm:t>
        <a:bodyPr/>
        <a:lstStyle/>
        <a:p>
          <a:endParaRPr lang="en-ZA">
            <a:latin typeface="Century Gothic" panose="020B0502020202020204" pitchFamily="34" charset="0"/>
          </a:endParaRPr>
        </a:p>
      </dgm:t>
    </dgm:pt>
    <dgm:pt modelId="{202EC348-59CB-4DDF-9ED5-DDE48FE1806C}">
      <dgm:prSet phldrT="[Text]"/>
      <dgm:spPr/>
      <dgm:t>
        <a:bodyPr/>
        <a:lstStyle/>
        <a:p>
          <a:r>
            <a:rPr lang="en-ZA" dirty="0">
              <a:latin typeface="Century Gothic" panose="020B0502020202020204" pitchFamily="34" charset="0"/>
            </a:rPr>
            <a:t>Same measures of outcomes that matter</a:t>
          </a:r>
        </a:p>
      </dgm:t>
    </dgm:pt>
    <dgm:pt modelId="{4987FE6F-5AB8-41FA-9C59-70353328459C}" type="parTrans" cxnId="{D41FC651-AA59-438E-95DB-34149809E0B0}">
      <dgm:prSet/>
      <dgm:spPr/>
      <dgm:t>
        <a:bodyPr/>
        <a:lstStyle/>
        <a:p>
          <a:endParaRPr lang="en-ZA">
            <a:latin typeface="Century Gothic" panose="020B0502020202020204" pitchFamily="34" charset="0"/>
          </a:endParaRPr>
        </a:p>
      </dgm:t>
    </dgm:pt>
    <dgm:pt modelId="{4BDAC5FD-097E-4D71-BC19-9A33E590BD67}" type="sibTrans" cxnId="{D41FC651-AA59-438E-95DB-34149809E0B0}">
      <dgm:prSet/>
      <dgm:spPr/>
      <dgm:t>
        <a:bodyPr/>
        <a:lstStyle/>
        <a:p>
          <a:endParaRPr lang="en-ZA">
            <a:latin typeface="Century Gothic" panose="020B0502020202020204" pitchFamily="34" charset="0"/>
          </a:endParaRPr>
        </a:p>
      </dgm:t>
    </dgm:pt>
    <dgm:pt modelId="{01C35467-5911-47E0-952D-1E62C1FB2DF0}">
      <dgm:prSet phldrT="[Text]"/>
      <dgm:spPr/>
      <dgm:t>
        <a:bodyPr/>
        <a:lstStyle/>
        <a:p>
          <a:r>
            <a:rPr lang="en-ZA" dirty="0">
              <a:latin typeface="Century Gothic" panose="020B0502020202020204" pitchFamily="34" charset="0"/>
            </a:rPr>
            <a:t>Same pathways</a:t>
          </a:r>
        </a:p>
      </dgm:t>
    </dgm:pt>
    <dgm:pt modelId="{89325660-AFFE-4E32-970E-2B3827F76D7C}" type="parTrans" cxnId="{4ED3E81C-45F6-4F47-8672-252496DF536E}">
      <dgm:prSet/>
      <dgm:spPr/>
      <dgm:t>
        <a:bodyPr/>
        <a:lstStyle/>
        <a:p>
          <a:endParaRPr lang="en-ZA">
            <a:latin typeface="Century Gothic" panose="020B0502020202020204" pitchFamily="34" charset="0"/>
          </a:endParaRPr>
        </a:p>
      </dgm:t>
    </dgm:pt>
    <dgm:pt modelId="{DB236933-9E60-4CE7-83C1-A0F40B1C09BB}" type="sibTrans" cxnId="{4ED3E81C-45F6-4F47-8672-252496DF536E}">
      <dgm:prSet/>
      <dgm:spPr/>
      <dgm:t>
        <a:bodyPr/>
        <a:lstStyle/>
        <a:p>
          <a:endParaRPr lang="en-ZA">
            <a:latin typeface="Century Gothic" panose="020B0502020202020204" pitchFamily="34" charset="0"/>
          </a:endParaRPr>
        </a:p>
      </dgm:t>
    </dgm:pt>
    <dgm:pt modelId="{9EE98A75-5240-4AC0-8AA6-C3265395C3DA}">
      <dgm:prSet phldrT="[Text]"/>
      <dgm:spPr/>
      <dgm:t>
        <a:bodyPr/>
        <a:lstStyle/>
        <a:p>
          <a:r>
            <a:rPr lang="en-ZA" dirty="0">
              <a:latin typeface="Century Gothic" panose="020B0502020202020204" pitchFamily="34" charset="0"/>
            </a:rPr>
            <a:t>Goldilocks</a:t>
          </a:r>
        </a:p>
      </dgm:t>
    </dgm:pt>
    <dgm:pt modelId="{D33C50E4-CFCD-446A-BF17-057F50517A0B}" type="parTrans" cxnId="{06387EBE-34F4-4186-A614-326FAE680C32}">
      <dgm:prSet/>
      <dgm:spPr/>
      <dgm:t>
        <a:bodyPr/>
        <a:lstStyle/>
        <a:p>
          <a:endParaRPr lang="en-ZA">
            <a:latin typeface="Century Gothic" panose="020B0502020202020204" pitchFamily="34" charset="0"/>
          </a:endParaRPr>
        </a:p>
      </dgm:t>
    </dgm:pt>
    <dgm:pt modelId="{3DDA89EF-816A-43D6-A938-CFF1A63C7F32}" type="sibTrans" cxnId="{06387EBE-34F4-4186-A614-326FAE680C32}">
      <dgm:prSet/>
      <dgm:spPr/>
      <dgm:t>
        <a:bodyPr/>
        <a:lstStyle/>
        <a:p>
          <a:endParaRPr lang="en-ZA">
            <a:latin typeface="Century Gothic" panose="020B0502020202020204" pitchFamily="34" charset="0"/>
          </a:endParaRPr>
        </a:p>
      </dgm:t>
    </dgm:pt>
    <dgm:pt modelId="{4F0DCEFB-2937-483C-89FB-417B80EE6361}">
      <dgm:prSet phldrT="[Text]"/>
      <dgm:spPr/>
      <dgm:t>
        <a:bodyPr/>
        <a:lstStyle/>
        <a:p>
          <a:r>
            <a:rPr lang="en-ZA" dirty="0">
              <a:latin typeface="Century Gothic" panose="020B0502020202020204" pitchFamily="34" charset="0"/>
            </a:rPr>
            <a:t>Too little, too little, too much, too much</a:t>
          </a:r>
        </a:p>
      </dgm:t>
    </dgm:pt>
    <dgm:pt modelId="{DDB1ABA9-FCA7-4B21-BE47-A1A36E70DD5F}" type="parTrans" cxnId="{72692070-7712-4B4C-9781-C3AD4F83D30F}">
      <dgm:prSet/>
      <dgm:spPr/>
      <dgm:t>
        <a:bodyPr/>
        <a:lstStyle/>
        <a:p>
          <a:endParaRPr lang="en-ZA">
            <a:latin typeface="Century Gothic" panose="020B0502020202020204" pitchFamily="34" charset="0"/>
          </a:endParaRPr>
        </a:p>
      </dgm:t>
    </dgm:pt>
    <dgm:pt modelId="{BF737552-4C96-46F3-A6D9-A60D8AAF32CC}" type="sibTrans" cxnId="{72692070-7712-4B4C-9781-C3AD4F83D30F}">
      <dgm:prSet/>
      <dgm:spPr/>
      <dgm:t>
        <a:bodyPr/>
        <a:lstStyle/>
        <a:p>
          <a:endParaRPr lang="en-ZA">
            <a:latin typeface="Century Gothic" panose="020B0502020202020204" pitchFamily="34" charset="0"/>
          </a:endParaRPr>
        </a:p>
      </dgm:t>
    </dgm:pt>
    <dgm:pt modelId="{62D2C06D-2B25-4B8C-BA10-7EAC45D17B8D}">
      <dgm:prSet phldrT="[Text]"/>
      <dgm:spPr/>
      <dgm:t>
        <a:bodyPr/>
        <a:lstStyle/>
        <a:p>
          <a:r>
            <a:rPr lang="en-ZA" dirty="0">
              <a:latin typeface="Century Gothic" panose="020B0502020202020204" pitchFamily="34" charset="0"/>
            </a:rPr>
            <a:t>Re-balancing across sectors through attending to the details of HRH, medico-legal challenges, contracting</a:t>
          </a:r>
        </a:p>
      </dgm:t>
    </dgm:pt>
    <dgm:pt modelId="{1DF33737-7B4B-4236-B27B-C786093BEC84}" type="parTrans" cxnId="{B80A1439-6D33-46B1-86D4-7411B99D4987}">
      <dgm:prSet/>
      <dgm:spPr/>
      <dgm:t>
        <a:bodyPr/>
        <a:lstStyle/>
        <a:p>
          <a:endParaRPr lang="en-ZA">
            <a:latin typeface="Century Gothic" panose="020B0502020202020204" pitchFamily="34" charset="0"/>
          </a:endParaRPr>
        </a:p>
      </dgm:t>
    </dgm:pt>
    <dgm:pt modelId="{5BBDA30C-65B2-4189-80F5-0CF5C4D4C962}" type="sibTrans" cxnId="{B80A1439-6D33-46B1-86D4-7411B99D4987}">
      <dgm:prSet/>
      <dgm:spPr/>
      <dgm:t>
        <a:bodyPr/>
        <a:lstStyle/>
        <a:p>
          <a:endParaRPr lang="en-ZA">
            <a:latin typeface="Century Gothic" panose="020B0502020202020204" pitchFamily="34" charset="0"/>
          </a:endParaRPr>
        </a:p>
      </dgm:t>
    </dgm:pt>
    <dgm:pt modelId="{D486EF61-3D84-4176-B2A4-D4E06D74D48C}">
      <dgm:prSet phldrT="[Text]"/>
      <dgm:spPr/>
      <dgm:t>
        <a:bodyPr/>
        <a:lstStyle/>
        <a:p>
          <a:r>
            <a:rPr lang="en-ZA" dirty="0">
              <a:latin typeface="Century Gothic" panose="020B0502020202020204" pitchFamily="34" charset="0"/>
            </a:rPr>
            <a:t>Why Maternity?</a:t>
          </a:r>
        </a:p>
      </dgm:t>
    </dgm:pt>
    <dgm:pt modelId="{51D6CC76-7BAF-4580-B432-8C059E7F9158}" type="parTrans" cxnId="{06827CC3-2A2F-45FA-AF80-C756B178AF0D}">
      <dgm:prSet/>
      <dgm:spPr/>
      <dgm:t>
        <a:bodyPr/>
        <a:lstStyle/>
        <a:p>
          <a:endParaRPr lang="en-ZA">
            <a:latin typeface="Century Gothic" panose="020B0502020202020204" pitchFamily="34" charset="0"/>
          </a:endParaRPr>
        </a:p>
      </dgm:t>
    </dgm:pt>
    <dgm:pt modelId="{D7FFD9C1-5290-4DF1-B795-B0F2E648AB83}" type="sibTrans" cxnId="{06827CC3-2A2F-45FA-AF80-C756B178AF0D}">
      <dgm:prSet/>
      <dgm:spPr/>
      <dgm:t>
        <a:bodyPr/>
        <a:lstStyle/>
        <a:p>
          <a:endParaRPr lang="en-ZA">
            <a:latin typeface="Century Gothic" panose="020B0502020202020204" pitchFamily="34" charset="0"/>
          </a:endParaRPr>
        </a:p>
      </dgm:t>
    </dgm:pt>
    <dgm:pt modelId="{4F20C20E-FADF-49BB-8212-777FDA016ECB}">
      <dgm:prSet phldrT="[Text]"/>
      <dgm:spPr/>
      <dgm:t>
        <a:bodyPr/>
        <a:lstStyle/>
        <a:p>
          <a:r>
            <a:rPr lang="en-ZA" dirty="0">
              <a:latin typeface="Century Gothic" panose="020B0502020202020204" pitchFamily="34" charset="0"/>
            </a:rPr>
            <a:t>Maternity is ideal: medical + surgical; outcomes that are globally visible; broader social impact is immense</a:t>
          </a:r>
        </a:p>
      </dgm:t>
    </dgm:pt>
    <dgm:pt modelId="{11FC1BA5-B541-4E0B-B584-9FAE0960EC67}" type="parTrans" cxnId="{74CE8281-E20A-468E-A3D4-4E6F1695C4AF}">
      <dgm:prSet/>
      <dgm:spPr/>
      <dgm:t>
        <a:bodyPr/>
        <a:lstStyle/>
        <a:p>
          <a:endParaRPr lang="en-ZA">
            <a:latin typeface="Century Gothic" panose="020B0502020202020204" pitchFamily="34" charset="0"/>
          </a:endParaRPr>
        </a:p>
      </dgm:t>
    </dgm:pt>
    <dgm:pt modelId="{22668E96-6C05-450D-9EAF-2F7E0920E90A}" type="sibTrans" cxnId="{74CE8281-E20A-468E-A3D4-4E6F1695C4AF}">
      <dgm:prSet/>
      <dgm:spPr/>
      <dgm:t>
        <a:bodyPr/>
        <a:lstStyle/>
        <a:p>
          <a:endParaRPr lang="en-ZA">
            <a:latin typeface="Century Gothic" panose="020B0502020202020204" pitchFamily="34" charset="0"/>
          </a:endParaRPr>
        </a:p>
      </dgm:t>
    </dgm:pt>
    <dgm:pt modelId="{8A9A444A-9297-4CDE-B0E2-56BF7515DD37}">
      <dgm:prSet phldrT="[Text]"/>
      <dgm:spPr/>
      <dgm:t>
        <a:bodyPr/>
        <a:lstStyle/>
        <a:p>
          <a:r>
            <a:rPr lang="en-ZA" dirty="0">
              <a:latin typeface="Century Gothic" panose="020B0502020202020204" pitchFamily="34" charset="0"/>
            </a:rPr>
            <a:t>Centring dignity</a:t>
          </a:r>
        </a:p>
      </dgm:t>
    </dgm:pt>
    <dgm:pt modelId="{A0656935-891C-49C5-8D77-77EC2E42DAEF}" type="parTrans" cxnId="{3EEABC3C-F5D6-45B8-AE54-D63773C090C8}">
      <dgm:prSet/>
      <dgm:spPr/>
      <dgm:t>
        <a:bodyPr/>
        <a:lstStyle/>
        <a:p>
          <a:endParaRPr lang="en-ZA">
            <a:latin typeface="Century Gothic" panose="020B0502020202020204" pitchFamily="34" charset="0"/>
          </a:endParaRPr>
        </a:p>
      </dgm:t>
    </dgm:pt>
    <dgm:pt modelId="{DE7CCDDA-D98C-48FC-AF55-F8F9BD8FD5D8}" type="sibTrans" cxnId="{3EEABC3C-F5D6-45B8-AE54-D63773C090C8}">
      <dgm:prSet/>
      <dgm:spPr/>
      <dgm:t>
        <a:bodyPr/>
        <a:lstStyle/>
        <a:p>
          <a:endParaRPr lang="en-ZA">
            <a:latin typeface="Century Gothic" panose="020B0502020202020204" pitchFamily="34" charset="0"/>
          </a:endParaRPr>
        </a:p>
      </dgm:t>
    </dgm:pt>
    <dgm:pt modelId="{6427BF2F-230D-4AAC-94A2-1467C916C526}" type="pres">
      <dgm:prSet presAssocID="{16C58257-9001-4BE1-8076-AF36FA650D2D}" presName="Name0" presStyleCnt="0">
        <dgm:presLayoutVars>
          <dgm:dir/>
          <dgm:resizeHandles val="exact"/>
        </dgm:presLayoutVars>
      </dgm:prSet>
      <dgm:spPr/>
    </dgm:pt>
    <dgm:pt modelId="{8E88C7CC-54BD-432A-BD73-8A21E7F9DA36}" type="pres">
      <dgm:prSet presAssocID="{16C58257-9001-4BE1-8076-AF36FA650D2D}" presName="fgShape" presStyleLbl="fgShp" presStyleIdx="0" presStyleCnt="1"/>
      <dgm:spPr/>
    </dgm:pt>
    <dgm:pt modelId="{3D87784C-E2EE-4E91-8065-9630A177CA15}" type="pres">
      <dgm:prSet presAssocID="{16C58257-9001-4BE1-8076-AF36FA650D2D}" presName="linComp" presStyleCnt="0"/>
      <dgm:spPr/>
    </dgm:pt>
    <dgm:pt modelId="{0F5A9592-B205-43E3-996B-A55ED44B91ED}" type="pres">
      <dgm:prSet presAssocID="{639E3574-3993-417C-BB87-8FF183A5324A}" presName="compNode" presStyleCnt="0"/>
      <dgm:spPr/>
    </dgm:pt>
    <dgm:pt modelId="{77954253-4C66-4CC0-A60B-2E382A27F68A}" type="pres">
      <dgm:prSet presAssocID="{639E3574-3993-417C-BB87-8FF183A5324A}" presName="bkgdShape" presStyleLbl="node1" presStyleIdx="0" presStyleCnt="3"/>
      <dgm:spPr/>
    </dgm:pt>
    <dgm:pt modelId="{D7409875-A3F9-4B83-AAB2-8F6694511053}" type="pres">
      <dgm:prSet presAssocID="{639E3574-3993-417C-BB87-8FF183A5324A}" presName="nodeTx" presStyleLbl="node1" presStyleIdx="0" presStyleCnt="3">
        <dgm:presLayoutVars>
          <dgm:bulletEnabled val="1"/>
        </dgm:presLayoutVars>
      </dgm:prSet>
      <dgm:spPr/>
    </dgm:pt>
    <dgm:pt modelId="{19EEC0CC-D4E8-4812-97BB-81FAD5A26057}" type="pres">
      <dgm:prSet presAssocID="{639E3574-3993-417C-BB87-8FF183A5324A}" presName="invisiNode" presStyleLbl="node1" presStyleIdx="0" presStyleCnt="3"/>
      <dgm:spPr/>
    </dgm:pt>
    <dgm:pt modelId="{EFC59425-6A43-4B00-BEDF-3BA5D9FF752F}" type="pres">
      <dgm:prSet presAssocID="{639E3574-3993-417C-BB87-8FF183A5324A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57AB6DC5-AAEB-4F06-A034-AAC6A6D12A62}" type="pres">
      <dgm:prSet presAssocID="{9A9F6F67-58A9-4626-8DF7-C24948027FD6}" presName="sibTrans" presStyleLbl="sibTrans2D1" presStyleIdx="0" presStyleCnt="0"/>
      <dgm:spPr/>
    </dgm:pt>
    <dgm:pt modelId="{33BA32C2-6E04-4D0B-B044-D9B61A31C2BC}" type="pres">
      <dgm:prSet presAssocID="{9EE98A75-5240-4AC0-8AA6-C3265395C3DA}" presName="compNode" presStyleCnt="0"/>
      <dgm:spPr/>
    </dgm:pt>
    <dgm:pt modelId="{ACE579D3-484F-4F15-81EB-0EB1C69B6CCF}" type="pres">
      <dgm:prSet presAssocID="{9EE98A75-5240-4AC0-8AA6-C3265395C3DA}" presName="bkgdShape" presStyleLbl="node1" presStyleIdx="1" presStyleCnt="3"/>
      <dgm:spPr/>
    </dgm:pt>
    <dgm:pt modelId="{56DC366B-1249-4D95-BEE0-AD6501F3E96D}" type="pres">
      <dgm:prSet presAssocID="{9EE98A75-5240-4AC0-8AA6-C3265395C3DA}" presName="nodeTx" presStyleLbl="node1" presStyleIdx="1" presStyleCnt="3">
        <dgm:presLayoutVars>
          <dgm:bulletEnabled val="1"/>
        </dgm:presLayoutVars>
      </dgm:prSet>
      <dgm:spPr/>
    </dgm:pt>
    <dgm:pt modelId="{421D6D29-1BA1-4A13-A4CC-8AA145755904}" type="pres">
      <dgm:prSet presAssocID="{9EE98A75-5240-4AC0-8AA6-C3265395C3DA}" presName="invisiNode" presStyleLbl="node1" presStyleIdx="1" presStyleCnt="3"/>
      <dgm:spPr/>
    </dgm:pt>
    <dgm:pt modelId="{EE8B78CA-24CB-4626-B8A7-9681F4FC5A5F}" type="pres">
      <dgm:prSet presAssocID="{9EE98A75-5240-4AC0-8AA6-C3265395C3DA}" presName="imagNode" presStyleLbl="fgImgPlace1" presStyleIdx="1" presStyleCnt="3"/>
      <dgm:spPr>
        <a:blipFill>
          <a:blip xmlns:r="http://schemas.openxmlformats.org/officeDocument/2006/relationships" r:embed="rId2"/>
          <a:srcRect/>
          <a:stretch>
            <a:fillRect l="-10000" r="-10000"/>
          </a:stretch>
        </a:blipFill>
      </dgm:spPr>
    </dgm:pt>
    <dgm:pt modelId="{34D4C6D1-F711-4FE8-BF99-46DF5C6D8AFA}" type="pres">
      <dgm:prSet presAssocID="{3DDA89EF-816A-43D6-A938-CFF1A63C7F32}" presName="sibTrans" presStyleLbl="sibTrans2D1" presStyleIdx="0" presStyleCnt="0"/>
      <dgm:spPr/>
    </dgm:pt>
    <dgm:pt modelId="{B563E93D-FB64-4439-AE64-DEF479572B70}" type="pres">
      <dgm:prSet presAssocID="{D486EF61-3D84-4176-B2A4-D4E06D74D48C}" presName="compNode" presStyleCnt="0"/>
      <dgm:spPr/>
    </dgm:pt>
    <dgm:pt modelId="{977D7A55-7AA9-427D-B5D8-75695414D408}" type="pres">
      <dgm:prSet presAssocID="{D486EF61-3D84-4176-B2A4-D4E06D74D48C}" presName="bkgdShape" presStyleLbl="node1" presStyleIdx="2" presStyleCnt="3"/>
      <dgm:spPr/>
    </dgm:pt>
    <dgm:pt modelId="{0B10D5D9-31DF-4D69-8051-746DCD31DAF3}" type="pres">
      <dgm:prSet presAssocID="{D486EF61-3D84-4176-B2A4-D4E06D74D48C}" presName="nodeTx" presStyleLbl="node1" presStyleIdx="2" presStyleCnt="3">
        <dgm:presLayoutVars>
          <dgm:bulletEnabled val="1"/>
        </dgm:presLayoutVars>
      </dgm:prSet>
      <dgm:spPr/>
    </dgm:pt>
    <dgm:pt modelId="{B0AB6361-0F90-4CA4-9351-2F05E2F6E712}" type="pres">
      <dgm:prSet presAssocID="{D486EF61-3D84-4176-B2A4-D4E06D74D48C}" presName="invisiNode" presStyleLbl="node1" presStyleIdx="2" presStyleCnt="3"/>
      <dgm:spPr/>
    </dgm:pt>
    <dgm:pt modelId="{ECB9F463-E4DB-49DB-99B6-890F122EB8EF}" type="pres">
      <dgm:prSet presAssocID="{D486EF61-3D84-4176-B2A4-D4E06D74D48C}" presName="imagNode" presStyleLbl="fgImgPlace1" presStyleIdx="2" presStyleCnt="3" custLinFactNeighborX="4903" custLinFactNeighborY="-599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44DD420A-005A-4E37-859A-8080074CADB5}" type="presOf" srcId="{4F0DCEFB-2937-483C-89FB-417B80EE6361}" destId="{ACE579D3-484F-4F15-81EB-0EB1C69B6CCF}" srcOrd="0" destOrd="1" presId="urn:microsoft.com/office/officeart/2005/8/layout/hList7"/>
    <dgm:cxn modelId="{4ED3E81C-45F6-4F47-8672-252496DF536E}" srcId="{639E3574-3993-417C-BB87-8FF183A5324A}" destId="{01C35467-5911-47E0-952D-1E62C1FB2DF0}" srcOrd="2" destOrd="0" parTransId="{89325660-AFFE-4E32-970E-2B3827F76D7C}" sibTransId="{DB236933-9E60-4CE7-83C1-A0F40B1C09BB}"/>
    <dgm:cxn modelId="{CCA4A32D-5325-4E49-825F-5C17E5C930C5}" type="presOf" srcId="{62D2C06D-2B25-4B8C-BA10-7EAC45D17B8D}" destId="{56DC366B-1249-4D95-BEE0-AD6501F3E96D}" srcOrd="1" destOrd="2" presId="urn:microsoft.com/office/officeart/2005/8/layout/hList7"/>
    <dgm:cxn modelId="{B80A1439-6D33-46B1-86D4-7411B99D4987}" srcId="{9EE98A75-5240-4AC0-8AA6-C3265395C3DA}" destId="{62D2C06D-2B25-4B8C-BA10-7EAC45D17B8D}" srcOrd="1" destOrd="0" parTransId="{1DF33737-7B4B-4236-B27B-C786093BEC84}" sibTransId="{5BBDA30C-65B2-4189-80F5-0CF5C4D4C962}"/>
    <dgm:cxn modelId="{3EEABC3C-F5D6-45B8-AE54-D63773C090C8}" srcId="{639E3574-3993-417C-BB87-8FF183A5324A}" destId="{8A9A444A-9297-4CDE-B0E2-56BF7515DD37}" srcOrd="1" destOrd="0" parTransId="{A0656935-891C-49C5-8D77-77EC2E42DAEF}" sibTransId="{DE7CCDDA-D98C-48FC-AF55-F8F9BD8FD5D8}"/>
    <dgm:cxn modelId="{D86D0961-5AD7-4C66-8820-117F65BFEE5E}" type="presOf" srcId="{639E3574-3993-417C-BB87-8FF183A5324A}" destId="{77954253-4C66-4CC0-A60B-2E382A27F68A}" srcOrd="0" destOrd="0" presId="urn:microsoft.com/office/officeart/2005/8/layout/hList7"/>
    <dgm:cxn modelId="{A7756563-766A-458F-93A7-08D5CBFC329F}" type="presOf" srcId="{202EC348-59CB-4DDF-9ED5-DDE48FE1806C}" destId="{D7409875-A3F9-4B83-AAB2-8F6694511053}" srcOrd="1" destOrd="1" presId="urn:microsoft.com/office/officeart/2005/8/layout/hList7"/>
    <dgm:cxn modelId="{FF588C45-C1C1-4206-B957-4CF955821C0C}" type="presOf" srcId="{62D2C06D-2B25-4B8C-BA10-7EAC45D17B8D}" destId="{ACE579D3-484F-4F15-81EB-0EB1C69B6CCF}" srcOrd="0" destOrd="2" presId="urn:microsoft.com/office/officeart/2005/8/layout/hList7"/>
    <dgm:cxn modelId="{4E11AA66-302F-40E3-BC7C-546CBA2E9723}" type="presOf" srcId="{639E3574-3993-417C-BB87-8FF183A5324A}" destId="{D7409875-A3F9-4B83-AAB2-8F6694511053}" srcOrd="1" destOrd="0" presId="urn:microsoft.com/office/officeart/2005/8/layout/hList7"/>
    <dgm:cxn modelId="{DEBA844C-6198-4197-A833-E75275F23F7E}" type="presOf" srcId="{9EE98A75-5240-4AC0-8AA6-C3265395C3DA}" destId="{56DC366B-1249-4D95-BEE0-AD6501F3E96D}" srcOrd="1" destOrd="0" presId="urn:microsoft.com/office/officeart/2005/8/layout/hList7"/>
    <dgm:cxn modelId="{72692070-7712-4B4C-9781-C3AD4F83D30F}" srcId="{9EE98A75-5240-4AC0-8AA6-C3265395C3DA}" destId="{4F0DCEFB-2937-483C-89FB-417B80EE6361}" srcOrd="0" destOrd="0" parTransId="{DDB1ABA9-FCA7-4B21-BE47-A1A36E70DD5F}" sibTransId="{BF737552-4C96-46F3-A6D9-A60D8AAF32CC}"/>
    <dgm:cxn modelId="{4348E870-8AB9-4198-936E-15F8136E82E9}" type="presOf" srcId="{D486EF61-3D84-4176-B2A4-D4E06D74D48C}" destId="{0B10D5D9-31DF-4D69-8051-746DCD31DAF3}" srcOrd="1" destOrd="0" presId="urn:microsoft.com/office/officeart/2005/8/layout/hList7"/>
    <dgm:cxn modelId="{D41FC651-AA59-438E-95DB-34149809E0B0}" srcId="{639E3574-3993-417C-BB87-8FF183A5324A}" destId="{202EC348-59CB-4DDF-9ED5-DDE48FE1806C}" srcOrd="0" destOrd="0" parTransId="{4987FE6F-5AB8-41FA-9C59-70353328459C}" sibTransId="{4BDAC5FD-097E-4D71-BC19-9A33E590BD67}"/>
    <dgm:cxn modelId="{60350A72-BD51-4C77-A4D3-4801B545D084}" type="presOf" srcId="{9EE98A75-5240-4AC0-8AA6-C3265395C3DA}" destId="{ACE579D3-484F-4F15-81EB-0EB1C69B6CCF}" srcOrd="0" destOrd="0" presId="urn:microsoft.com/office/officeart/2005/8/layout/hList7"/>
    <dgm:cxn modelId="{C6D2F174-6F50-46A8-962E-ED613CC16F96}" srcId="{16C58257-9001-4BE1-8076-AF36FA650D2D}" destId="{639E3574-3993-417C-BB87-8FF183A5324A}" srcOrd="0" destOrd="0" parTransId="{72FB2094-94FB-4264-BD5F-CAC30A2E269C}" sibTransId="{9A9F6F67-58A9-4626-8DF7-C24948027FD6}"/>
    <dgm:cxn modelId="{646FC655-EA52-44DA-B872-CF8BC83FEC57}" type="presOf" srcId="{8A9A444A-9297-4CDE-B0E2-56BF7515DD37}" destId="{77954253-4C66-4CC0-A60B-2E382A27F68A}" srcOrd="0" destOrd="2" presId="urn:microsoft.com/office/officeart/2005/8/layout/hList7"/>
    <dgm:cxn modelId="{FF94F278-6CCA-4EE1-97BD-FBCBCE46F958}" type="presOf" srcId="{9A9F6F67-58A9-4626-8DF7-C24948027FD6}" destId="{57AB6DC5-AAEB-4F06-A034-AAC6A6D12A62}" srcOrd="0" destOrd="0" presId="urn:microsoft.com/office/officeart/2005/8/layout/hList7"/>
    <dgm:cxn modelId="{74CE8281-E20A-468E-A3D4-4E6F1695C4AF}" srcId="{D486EF61-3D84-4176-B2A4-D4E06D74D48C}" destId="{4F20C20E-FADF-49BB-8212-777FDA016ECB}" srcOrd="0" destOrd="0" parTransId="{11FC1BA5-B541-4E0B-B584-9FAE0960EC67}" sibTransId="{22668E96-6C05-450D-9EAF-2F7E0920E90A}"/>
    <dgm:cxn modelId="{21F5C782-5E96-4AA2-A167-C1C5DBE6E875}" type="presOf" srcId="{8A9A444A-9297-4CDE-B0E2-56BF7515DD37}" destId="{D7409875-A3F9-4B83-AAB2-8F6694511053}" srcOrd="1" destOrd="2" presId="urn:microsoft.com/office/officeart/2005/8/layout/hList7"/>
    <dgm:cxn modelId="{69430086-22C4-450C-9F79-FE08B2C87DBB}" type="presOf" srcId="{202EC348-59CB-4DDF-9ED5-DDE48FE1806C}" destId="{77954253-4C66-4CC0-A60B-2E382A27F68A}" srcOrd="0" destOrd="1" presId="urn:microsoft.com/office/officeart/2005/8/layout/hList7"/>
    <dgm:cxn modelId="{71450C8A-6ECB-4EB4-987F-0959CB056118}" type="presOf" srcId="{01C35467-5911-47E0-952D-1E62C1FB2DF0}" destId="{77954253-4C66-4CC0-A60B-2E382A27F68A}" srcOrd="0" destOrd="3" presId="urn:microsoft.com/office/officeart/2005/8/layout/hList7"/>
    <dgm:cxn modelId="{B40D2D99-B017-4E36-B706-BD9A23D47FAE}" type="presOf" srcId="{4F20C20E-FADF-49BB-8212-777FDA016ECB}" destId="{0B10D5D9-31DF-4D69-8051-746DCD31DAF3}" srcOrd="1" destOrd="1" presId="urn:microsoft.com/office/officeart/2005/8/layout/hList7"/>
    <dgm:cxn modelId="{9BD63F9D-0007-451A-AB6F-C818ABF75E1A}" type="presOf" srcId="{D486EF61-3D84-4176-B2A4-D4E06D74D48C}" destId="{977D7A55-7AA9-427D-B5D8-75695414D408}" srcOrd="0" destOrd="0" presId="urn:microsoft.com/office/officeart/2005/8/layout/hList7"/>
    <dgm:cxn modelId="{06387EBE-34F4-4186-A614-326FAE680C32}" srcId="{16C58257-9001-4BE1-8076-AF36FA650D2D}" destId="{9EE98A75-5240-4AC0-8AA6-C3265395C3DA}" srcOrd="1" destOrd="0" parTransId="{D33C50E4-CFCD-446A-BF17-057F50517A0B}" sibTransId="{3DDA89EF-816A-43D6-A938-CFF1A63C7F32}"/>
    <dgm:cxn modelId="{06827CC3-2A2F-45FA-AF80-C756B178AF0D}" srcId="{16C58257-9001-4BE1-8076-AF36FA650D2D}" destId="{D486EF61-3D84-4176-B2A4-D4E06D74D48C}" srcOrd="2" destOrd="0" parTransId="{51D6CC76-7BAF-4580-B432-8C059E7F9158}" sibTransId="{D7FFD9C1-5290-4DF1-B795-B0F2E648AB83}"/>
    <dgm:cxn modelId="{D630C0DD-89AF-4644-9B61-0C89B28E946C}" type="presOf" srcId="{4F0DCEFB-2937-483C-89FB-417B80EE6361}" destId="{56DC366B-1249-4D95-BEE0-AD6501F3E96D}" srcOrd="1" destOrd="1" presId="urn:microsoft.com/office/officeart/2005/8/layout/hList7"/>
    <dgm:cxn modelId="{132DFEE0-3B9A-4854-A181-3F1FAE9258CC}" type="presOf" srcId="{3DDA89EF-816A-43D6-A938-CFF1A63C7F32}" destId="{34D4C6D1-F711-4FE8-BF99-46DF5C6D8AFA}" srcOrd="0" destOrd="0" presId="urn:microsoft.com/office/officeart/2005/8/layout/hList7"/>
    <dgm:cxn modelId="{953A7EE3-3F60-4FF2-9784-838A8DC286E3}" type="presOf" srcId="{01C35467-5911-47E0-952D-1E62C1FB2DF0}" destId="{D7409875-A3F9-4B83-AAB2-8F6694511053}" srcOrd="1" destOrd="3" presId="urn:microsoft.com/office/officeart/2005/8/layout/hList7"/>
    <dgm:cxn modelId="{91FEABE3-FFF4-47A1-950C-E12AFE278B31}" type="presOf" srcId="{16C58257-9001-4BE1-8076-AF36FA650D2D}" destId="{6427BF2F-230D-4AAC-94A2-1467C916C526}" srcOrd="0" destOrd="0" presId="urn:microsoft.com/office/officeart/2005/8/layout/hList7"/>
    <dgm:cxn modelId="{60BA52EC-B1C6-4F85-9C0A-95F181FEFDE1}" type="presOf" srcId="{4F20C20E-FADF-49BB-8212-777FDA016ECB}" destId="{977D7A55-7AA9-427D-B5D8-75695414D408}" srcOrd="0" destOrd="1" presId="urn:microsoft.com/office/officeart/2005/8/layout/hList7"/>
    <dgm:cxn modelId="{C14839A5-6B3A-42BC-82E0-BA2DC2DA1BD8}" type="presParOf" srcId="{6427BF2F-230D-4AAC-94A2-1467C916C526}" destId="{8E88C7CC-54BD-432A-BD73-8A21E7F9DA36}" srcOrd="0" destOrd="0" presId="urn:microsoft.com/office/officeart/2005/8/layout/hList7"/>
    <dgm:cxn modelId="{1BA4FE9E-6871-4EC8-A0CA-3FAC7F48FE70}" type="presParOf" srcId="{6427BF2F-230D-4AAC-94A2-1467C916C526}" destId="{3D87784C-E2EE-4E91-8065-9630A177CA15}" srcOrd="1" destOrd="0" presId="urn:microsoft.com/office/officeart/2005/8/layout/hList7"/>
    <dgm:cxn modelId="{0433DBEF-7210-4DF6-90E2-8787408878B4}" type="presParOf" srcId="{3D87784C-E2EE-4E91-8065-9630A177CA15}" destId="{0F5A9592-B205-43E3-996B-A55ED44B91ED}" srcOrd="0" destOrd="0" presId="urn:microsoft.com/office/officeart/2005/8/layout/hList7"/>
    <dgm:cxn modelId="{2B66AF9B-D5BB-4FDE-B7FE-97B61C5A25A7}" type="presParOf" srcId="{0F5A9592-B205-43E3-996B-A55ED44B91ED}" destId="{77954253-4C66-4CC0-A60B-2E382A27F68A}" srcOrd="0" destOrd="0" presId="urn:microsoft.com/office/officeart/2005/8/layout/hList7"/>
    <dgm:cxn modelId="{3BFE311D-66E8-4BA3-A214-73AC970C8716}" type="presParOf" srcId="{0F5A9592-B205-43E3-996B-A55ED44B91ED}" destId="{D7409875-A3F9-4B83-AAB2-8F6694511053}" srcOrd="1" destOrd="0" presId="urn:microsoft.com/office/officeart/2005/8/layout/hList7"/>
    <dgm:cxn modelId="{894A1F31-D09E-4CE9-9B91-46A0F1C30A4E}" type="presParOf" srcId="{0F5A9592-B205-43E3-996B-A55ED44B91ED}" destId="{19EEC0CC-D4E8-4812-97BB-81FAD5A26057}" srcOrd="2" destOrd="0" presId="urn:microsoft.com/office/officeart/2005/8/layout/hList7"/>
    <dgm:cxn modelId="{9D9FC12A-E7EF-4A2A-A1CD-07CA52109EDD}" type="presParOf" srcId="{0F5A9592-B205-43E3-996B-A55ED44B91ED}" destId="{EFC59425-6A43-4B00-BEDF-3BA5D9FF752F}" srcOrd="3" destOrd="0" presId="urn:microsoft.com/office/officeart/2005/8/layout/hList7"/>
    <dgm:cxn modelId="{D8EA9A2D-9D73-4758-87C2-20EDEC891470}" type="presParOf" srcId="{3D87784C-E2EE-4E91-8065-9630A177CA15}" destId="{57AB6DC5-AAEB-4F06-A034-AAC6A6D12A62}" srcOrd="1" destOrd="0" presId="urn:microsoft.com/office/officeart/2005/8/layout/hList7"/>
    <dgm:cxn modelId="{A992E10C-5EC0-4C0A-82B0-67DA7E9C2EDA}" type="presParOf" srcId="{3D87784C-E2EE-4E91-8065-9630A177CA15}" destId="{33BA32C2-6E04-4D0B-B044-D9B61A31C2BC}" srcOrd="2" destOrd="0" presId="urn:microsoft.com/office/officeart/2005/8/layout/hList7"/>
    <dgm:cxn modelId="{DF345C20-925D-43FE-869B-4F239791F6B7}" type="presParOf" srcId="{33BA32C2-6E04-4D0B-B044-D9B61A31C2BC}" destId="{ACE579D3-484F-4F15-81EB-0EB1C69B6CCF}" srcOrd="0" destOrd="0" presId="urn:microsoft.com/office/officeart/2005/8/layout/hList7"/>
    <dgm:cxn modelId="{6D24FA6B-74E4-4405-BCFB-4815145489D9}" type="presParOf" srcId="{33BA32C2-6E04-4D0B-B044-D9B61A31C2BC}" destId="{56DC366B-1249-4D95-BEE0-AD6501F3E96D}" srcOrd="1" destOrd="0" presId="urn:microsoft.com/office/officeart/2005/8/layout/hList7"/>
    <dgm:cxn modelId="{1A1F4E73-02C1-4CB7-9A8C-0051A0FF314F}" type="presParOf" srcId="{33BA32C2-6E04-4D0B-B044-D9B61A31C2BC}" destId="{421D6D29-1BA1-4A13-A4CC-8AA145755904}" srcOrd="2" destOrd="0" presId="urn:microsoft.com/office/officeart/2005/8/layout/hList7"/>
    <dgm:cxn modelId="{0127F657-29F9-4D73-96CB-E40499C3F586}" type="presParOf" srcId="{33BA32C2-6E04-4D0B-B044-D9B61A31C2BC}" destId="{EE8B78CA-24CB-4626-B8A7-9681F4FC5A5F}" srcOrd="3" destOrd="0" presId="urn:microsoft.com/office/officeart/2005/8/layout/hList7"/>
    <dgm:cxn modelId="{B67BDDCB-20D4-411B-AA4B-029D9FB1D2E0}" type="presParOf" srcId="{3D87784C-E2EE-4E91-8065-9630A177CA15}" destId="{34D4C6D1-F711-4FE8-BF99-46DF5C6D8AFA}" srcOrd="3" destOrd="0" presId="urn:microsoft.com/office/officeart/2005/8/layout/hList7"/>
    <dgm:cxn modelId="{300227B8-AD2B-463A-A28A-9FE6A01D6A86}" type="presParOf" srcId="{3D87784C-E2EE-4E91-8065-9630A177CA15}" destId="{B563E93D-FB64-4439-AE64-DEF479572B70}" srcOrd="4" destOrd="0" presId="urn:microsoft.com/office/officeart/2005/8/layout/hList7"/>
    <dgm:cxn modelId="{B16E92BA-D55E-452D-9B51-42F585C658E1}" type="presParOf" srcId="{B563E93D-FB64-4439-AE64-DEF479572B70}" destId="{977D7A55-7AA9-427D-B5D8-75695414D408}" srcOrd="0" destOrd="0" presId="urn:microsoft.com/office/officeart/2005/8/layout/hList7"/>
    <dgm:cxn modelId="{B5E62F58-A21B-4855-822F-EF39C5FB8967}" type="presParOf" srcId="{B563E93D-FB64-4439-AE64-DEF479572B70}" destId="{0B10D5D9-31DF-4D69-8051-746DCD31DAF3}" srcOrd="1" destOrd="0" presId="urn:microsoft.com/office/officeart/2005/8/layout/hList7"/>
    <dgm:cxn modelId="{5617F273-BEB8-4597-A9FC-68D63BFC00A3}" type="presParOf" srcId="{B563E93D-FB64-4439-AE64-DEF479572B70}" destId="{B0AB6361-0F90-4CA4-9351-2F05E2F6E712}" srcOrd="2" destOrd="0" presId="urn:microsoft.com/office/officeart/2005/8/layout/hList7"/>
    <dgm:cxn modelId="{2B8351F4-7FD7-40A7-BF86-1AA20A24EED5}" type="presParOf" srcId="{B563E93D-FB64-4439-AE64-DEF479572B70}" destId="{ECB9F463-E4DB-49DB-99B6-890F122EB8EF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7567FBE-6EB2-434D-988E-056E6E1FFEB1}" type="doc">
      <dgm:prSet loTypeId="urn:microsoft.com/office/officeart/2005/8/layout/vList3" loCatId="list" qsTypeId="urn:microsoft.com/office/officeart/2005/8/quickstyle/simple1" qsCatId="simple" csTypeId="urn:microsoft.com/office/officeart/2005/8/colors/accent0_2" csCatId="mainScheme" phldr="1"/>
      <dgm:spPr/>
    </dgm:pt>
    <dgm:pt modelId="{41F6D9A6-C3DF-4BFB-AA9D-B2DADB35071A}">
      <dgm:prSet phldrT="[Text]"/>
      <dgm:spPr/>
      <dgm:t>
        <a:bodyPr/>
        <a:lstStyle/>
        <a:p>
          <a:r>
            <a:rPr lang="en-ZA" dirty="0">
              <a:latin typeface="Century Gothic" panose="020B0502020202020204" pitchFamily="34" charset="0"/>
            </a:rPr>
            <a:t>Pioneers and emergent models of care and international experience give us excellent starting points: team inputs; relative costs</a:t>
          </a:r>
        </a:p>
      </dgm:t>
    </dgm:pt>
    <dgm:pt modelId="{A822975E-AE9C-413F-BBEA-746B99FB1C8C}" type="parTrans" cxnId="{8BA74A27-4562-4A1F-B5A5-70B62E3CAF1E}">
      <dgm:prSet/>
      <dgm:spPr/>
      <dgm:t>
        <a:bodyPr/>
        <a:lstStyle/>
        <a:p>
          <a:endParaRPr lang="en-ZA">
            <a:latin typeface="Century Gothic" panose="020B0502020202020204" pitchFamily="34" charset="0"/>
          </a:endParaRPr>
        </a:p>
      </dgm:t>
    </dgm:pt>
    <dgm:pt modelId="{75BA1B5A-C310-40B3-A2EC-56E6B44910EA}" type="sibTrans" cxnId="{8BA74A27-4562-4A1F-B5A5-70B62E3CAF1E}">
      <dgm:prSet/>
      <dgm:spPr/>
      <dgm:t>
        <a:bodyPr/>
        <a:lstStyle/>
        <a:p>
          <a:endParaRPr lang="en-ZA">
            <a:latin typeface="Century Gothic" panose="020B0502020202020204" pitchFamily="34" charset="0"/>
          </a:endParaRPr>
        </a:p>
      </dgm:t>
    </dgm:pt>
    <dgm:pt modelId="{65AAF7C8-343C-42CE-955E-0E825EC9458C}">
      <dgm:prSet phldrT="[Text]"/>
      <dgm:spPr/>
      <dgm:t>
        <a:bodyPr/>
        <a:lstStyle/>
        <a:p>
          <a:r>
            <a:rPr lang="en-ZA" dirty="0">
              <a:latin typeface="Century Gothic" panose="020B0502020202020204" pitchFamily="34" charset="0"/>
            </a:rPr>
            <a:t>Starting with existing costs of care is problematic because of the extent of the inefficiencies built in</a:t>
          </a:r>
        </a:p>
      </dgm:t>
    </dgm:pt>
    <dgm:pt modelId="{4F88F355-52FD-4E2F-B8D9-946FFEC1AAC2}" type="parTrans" cxnId="{5E601466-8730-44AD-8C1B-A887E5D6DA85}">
      <dgm:prSet/>
      <dgm:spPr/>
      <dgm:t>
        <a:bodyPr/>
        <a:lstStyle/>
        <a:p>
          <a:endParaRPr lang="en-ZA">
            <a:latin typeface="Century Gothic" panose="020B0502020202020204" pitchFamily="34" charset="0"/>
          </a:endParaRPr>
        </a:p>
      </dgm:t>
    </dgm:pt>
    <dgm:pt modelId="{0E90F150-C767-4FB6-B654-949CE91C9849}" type="sibTrans" cxnId="{5E601466-8730-44AD-8C1B-A887E5D6DA85}">
      <dgm:prSet/>
      <dgm:spPr/>
      <dgm:t>
        <a:bodyPr/>
        <a:lstStyle/>
        <a:p>
          <a:endParaRPr lang="en-ZA">
            <a:latin typeface="Century Gothic" panose="020B0502020202020204" pitchFamily="34" charset="0"/>
          </a:endParaRPr>
        </a:p>
      </dgm:t>
    </dgm:pt>
    <dgm:pt modelId="{C059CF62-4449-4869-B804-51424773BAB4}">
      <dgm:prSet phldrT="[Text]"/>
      <dgm:spPr/>
      <dgm:t>
        <a:bodyPr/>
        <a:lstStyle/>
        <a:p>
          <a:r>
            <a:rPr lang="en-ZA" dirty="0">
              <a:latin typeface="Century Gothic" panose="020B0502020202020204" pitchFamily="34" charset="0"/>
            </a:rPr>
            <a:t>There are structural differences between sectors, such as tax and medico-legal insurance, that need to be accounted for</a:t>
          </a:r>
        </a:p>
      </dgm:t>
    </dgm:pt>
    <dgm:pt modelId="{C7334ABC-C662-414E-ADE2-701D706F8134}" type="parTrans" cxnId="{A8CA52A3-F11D-43EF-877C-A5A1267CA1CD}">
      <dgm:prSet/>
      <dgm:spPr/>
      <dgm:t>
        <a:bodyPr/>
        <a:lstStyle/>
        <a:p>
          <a:endParaRPr lang="en-ZA">
            <a:latin typeface="Century Gothic" panose="020B0502020202020204" pitchFamily="34" charset="0"/>
          </a:endParaRPr>
        </a:p>
      </dgm:t>
    </dgm:pt>
    <dgm:pt modelId="{215E0EAC-DA78-48D6-B7E7-A4833A2461F4}" type="sibTrans" cxnId="{A8CA52A3-F11D-43EF-877C-A5A1267CA1CD}">
      <dgm:prSet/>
      <dgm:spPr/>
      <dgm:t>
        <a:bodyPr/>
        <a:lstStyle/>
        <a:p>
          <a:endParaRPr lang="en-ZA">
            <a:latin typeface="Century Gothic" panose="020B0502020202020204" pitchFamily="34" charset="0"/>
          </a:endParaRPr>
        </a:p>
      </dgm:t>
    </dgm:pt>
    <dgm:pt modelId="{B2C8C91F-A29F-487E-9ECD-2A1F390A5027}">
      <dgm:prSet phldrT="[Text]"/>
      <dgm:spPr/>
      <dgm:t>
        <a:bodyPr/>
        <a:lstStyle/>
        <a:p>
          <a:r>
            <a:rPr lang="en-ZA" dirty="0">
              <a:latin typeface="Century Gothic" panose="020B0502020202020204" pitchFamily="34" charset="0"/>
            </a:rPr>
            <a:t>Fair, compassionate pricing has to find the tension point between what is patient-</a:t>
          </a:r>
          <a:r>
            <a:rPr lang="en-ZA" dirty="0" err="1">
              <a:latin typeface="Century Gothic" panose="020B0502020202020204" pitchFamily="34" charset="0"/>
            </a:rPr>
            <a:t>centered</a:t>
          </a:r>
          <a:r>
            <a:rPr lang="en-ZA" dirty="0">
              <a:latin typeface="Century Gothic" panose="020B0502020202020204" pitchFamily="34" charset="0"/>
            </a:rPr>
            <a:t>, what is sustainable for providers and what is affordable</a:t>
          </a:r>
        </a:p>
      </dgm:t>
    </dgm:pt>
    <dgm:pt modelId="{A60D9204-87E3-4BF8-A8E0-E78C19CC2439}" type="parTrans" cxnId="{A6896299-B28E-4F85-9376-086D79293859}">
      <dgm:prSet/>
      <dgm:spPr/>
      <dgm:t>
        <a:bodyPr/>
        <a:lstStyle/>
        <a:p>
          <a:endParaRPr lang="en-ZA">
            <a:latin typeface="Century Gothic" panose="020B0502020202020204" pitchFamily="34" charset="0"/>
          </a:endParaRPr>
        </a:p>
      </dgm:t>
    </dgm:pt>
    <dgm:pt modelId="{89974CB7-4BAE-49A2-9CEC-96A379B65260}" type="sibTrans" cxnId="{A6896299-B28E-4F85-9376-086D79293859}">
      <dgm:prSet/>
      <dgm:spPr/>
      <dgm:t>
        <a:bodyPr/>
        <a:lstStyle/>
        <a:p>
          <a:endParaRPr lang="en-ZA">
            <a:latin typeface="Century Gothic" panose="020B0502020202020204" pitchFamily="34" charset="0"/>
          </a:endParaRPr>
        </a:p>
      </dgm:t>
    </dgm:pt>
    <dgm:pt modelId="{686EA1BF-4A5F-407D-95C1-602F23237DEA}" type="pres">
      <dgm:prSet presAssocID="{17567FBE-6EB2-434D-988E-056E6E1FFEB1}" presName="linearFlow" presStyleCnt="0">
        <dgm:presLayoutVars>
          <dgm:dir/>
          <dgm:resizeHandles val="exact"/>
        </dgm:presLayoutVars>
      </dgm:prSet>
      <dgm:spPr/>
    </dgm:pt>
    <dgm:pt modelId="{5551A5FC-EFE1-44D8-B1DD-E12033ECA573}" type="pres">
      <dgm:prSet presAssocID="{B2C8C91F-A29F-487E-9ECD-2A1F390A5027}" presName="composite" presStyleCnt="0"/>
      <dgm:spPr/>
    </dgm:pt>
    <dgm:pt modelId="{C04A72D2-ECF3-4E75-9228-25209951EA42}" type="pres">
      <dgm:prSet presAssocID="{B2C8C91F-A29F-487E-9ECD-2A1F390A5027}" presName="imgShp" presStyleLbl="fgImgPlace1" presStyleIdx="0" presStyleCnt="4"/>
      <dgm:spPr>
        <a:blipFill rotWithShape="1">
          <a:blip xmlns:r="http://schemas.openxmlformats.org/officeDocument/2006/relationships" r:embed="rId1"/>
          <a:srcRect/>
          <a:stretch>
            <a:fillRect t="-1000" b="-1000"/>
          </a:stretch>
        </a:blipFill>
      </dgm:spPr>
    </dgm:pt>
    <dgm:pt modelId="{C6622BCB-BBE1-43DA-B75F-D4DB6BF68266}" type="pres">
      <dgm:prSet presAssocID="{B2C8C91F-A29F-487E-9ECD-2A1F390A5027}" presName="txShp" presStyleLbl="node1" presStyleIdx="0" presStyleCnt="4">
        <dgm:presLayoutVars>
          <dgm:bulletEnabled val="1"/>
        </dgm:presLayoutVars>
      </dgm:prSet>
      <dgm:spPr/>
    </dgm:pt>
    <dgm:pt modelId="{D6586607-311D-4F19-9F08-5BCAAF26D16E}" type="pres">
      <dgm:prSet presAssocID="{89974CB7-4BAE-49A2-9CEC-96A379B65260}" presName="spacing" presStyleCnt="0"/>
      <dgm:spPr/>
    </dgm:pt>
    <dgm:pt modelId="{D4450D6B-77CF-4F73-923B-6EEED3C68476}" type="pres">
      <dgm:prSet presAssocID="{41F6D9A6-C3DF-4BFB-AA9D-B2DADB35071A}" presName="composite" presStyleCnt="0"/>
      <dgm:spPr/>
    </dgm:pt>
    <dgm:pt modelId="{B7338827-B82F-4B31-91E4-90039992381E}" type="pres">
      <dgm:prSet presAssocID="{41F6D9A6-C3DF-4BFB-AA9D-B2DADB35071A}" presName="imgShp" presStyleLbl="fgImgPlace1" presStyleIdx="1" presStyleCnt="4"/>
      <dgm:spPr>
        <a:blipFill rotWithShape="1">
          <a:blip xmlns:r="http://schemas.openxmlformats.org/officeDocument/2006/relationships" r:embed="rId2"/>
          <a:srcRect/>
          <a:stretch>
            <a:fillRect t="-3000" b="-3000"/>
          </a:stretch>
        </a:blipFill>
      </dgm:spPr>
    </dgm:pt>
    <dgm:pt modelId="{043774CF-3955-4875-8F44-8A5DEEEBF350}" type="pres">
      <dgm:prSet presAssocID="{41F6D9A6-C3DF-4BFB-AA9D-B2DADB35071A}" presName="txShp" presStyleLbl="node1" presStyleIdx="1" presStyleCnt="4">
        <dgm:presLayoutVars>
          <dgm:bulletEnabled val="1"/>
        </dgm:presLayoutVars>
      </dgm:prSet>
      <dgm:spPr/>
    </dgm:pt>
    <dgm:pt modelId="{A45AE484-0C08-4545-8D7D-7DEC5A076973}" type="pres">
      <dgm:prSet presAssocID="{75BA1B5A-C310-40B3-A2EC-56E6B44910EA}" presName="spacing" presStyleCnt="0"/>
      <dgm:spPr/>
    </dgm:pt>
    <dgm:pt modelId="{C77DDFC1-6ED7-4C6B-93B7-04925072B43D}" type="pres">
      <dgm:prSet presAssocID="{65AAF7C8-343C-42CE-955E-0E825EC9458C}" presName="composite" presStyleCnt="0"/>
      <dgm:spPr/>
    </dgm:pt>
    <dgm:pt modelId="{37B1AF78-038A-4329-8F77-814DDB4E9D30}" type="pres">
      <dgm:prSet presAssocID="{65AAF7C8-343C-42CE-955E-0E825EC9458C}" presName="imgShp" presStyleLbl="fgImgPlace1" presStyleIdx="2" presStyleCnt="4"/>
      <dgm:spPr>
        <a:blipFill rotWithShape="1">
          <a:blip xmlns:r="http://schemas.openxmlformats.org/officeDocument/2006/relationships" r:embed="rId3"/>
          <a:srcRect/>
          <a:stretch>
            <a:fillRect/>
          </a:stretch>
        </a:blipFill>
      </dgm:spPr>
    </dgm:pt>
    <dgm:pt modelId="{B738452C-1DC2-4686-AB57-C97C3F9BB42C}" type="pres">
      <dgm:prSet presAssocID="{65AAF7C8-343C-42CE-955E-0E825EC9458C}" presName="txShp" presStyleLbl="node1" presStyleIdx="2" presStyleCnt="4">
        <dgm:presLayoutVars>
          <dgm:bulletEnabled val="1"/>
        </dgm:presLayoutVars>
      </dgm:prSet>
      <dgm:spPr/>
    </dgm:pt>
    <dgm:pt modelId="{63DB9D06-85AF-42BF-9822-C9A95A6DE16B}" type="pres">
      <dgm:prSet presAssocID="{0E90F150-C767-4FB6-B654-949CE91C9849}" presName="spacing" presStyleCnt="0"/>
      <dgm:spPr/>
    </dgm:pt>
    <dgm:pt modelId="{9D29C06E-8A10-430C-BBDB-CACE27EEB8DF}" type="pres">
      <dgm:prSet presAssocID="{C059CF62-4449-4869-B804-51424773BAB4}" presName="composite" presStyleCnt="0"/>
      <dgm:spPr/>
    </dgm:pt>
    <dgm:pt modelId="{465C5FC7-DB67-4DE4-A2CD-08FD12936F36}" type="pres">
      <dgm:prSet presAssocID="{C059CF62-4449-4869-B804-51424773BAB4}" presName="imgShp" presStyleLbl="fgImgPlace1" presStyleIdx="3" presStyleCnt="4"/>
      <dgm:spPr>
        <a:blipFill rotWithShape="1">
          <a:blip xmlns:r="http://schemas.openxmlformats.org/officeDocument/2006/relationships" r:embed="rId4"/>
          <a:srcRect/>
          <a:stretch>
            <a:fillRect l="-10000" r="-10000"/>
          </a:stretch>
        </a:blipFill>
      </dgm:spPr>
    </dgm:pt>
    <dgm:pt modelId="{E705503E-1364-4647-89A8-48D786D801C2}" type="pres">
      <dgm:prSet presAssocID="{C059CF62-4449-4869-B804-51424773BAB4}" presName="txShp" presStyleLbl="node1" presStyleIdx="3" presStyleCnt="4">
        <dgm:presLayoutVars>
          <dgm:bulletEnabled val="1"/>
        </dgm:presLayoutVars>
      </dgm:prSet>
      <dgm:spPr/>
    </dgm:pt>
  </dgm:ptLst>
  <dgm:cxnLst>
    <dgm:cxn modelId="{8BA74A27-4562-4A1F-B5A5-70B62E3CAF1E}" srcId="{17567FBE-6EB2-434D-988E-056E6E1FFEB1}" destId="{41F6D9A6-C3DF-4BFB-AA9D-B2DADB35071A}" srcOrd="1" destOrd="0" parTransId="{A822975E-AE9C-413F-BBEA-746B99FB1C8C}" sibTransId="{75BA1B5A-C310-40B3-A2EC-56E6B44910EA}"/>
    <dgm:cxn modelId="{3CFE7B29-9E7C-4071-92F8-5A38FA9F2E68}" type="presOf" srcId="{41F6D9A6-C3DF-4BFB-AA9D-B2DADB35071A}" destId="{043774CF-3955-4875-8F44-8A5DEEEBF350}" srcOrd="0" destOrd="0" presId="urn:microsoft.com/office/officeart/2005/8/layout/vList3"/>
    <dgm:cxn modelId="{9EEEFA40-610C-4824-9E79-1C6B47F46C4B}" type="presOf" srcId="{17567FBE-6EB2-434D-988E-056E6E1FFEB1}" destId="{686EA1BF-4A5F-407D-95C1-602F23237DEA}" srcOrd="0" destOrd="0" presId="urn:microsoft.com/office/officeart/2005/8/layout/vList3"/>
    <dgm:cxn modelId="{5E601466-8730-44AD-8C1B-A887E5D6DA85}" srcId="{17567FBE-6EB2-434D-988E-056E6E1FFEB1}" destId="{65AAF7C8-343C-42CE-955E-0E825EC9458C}" srcOrd="2" destOrd="0" parTransId="{4F88F355-52FD-4E2F-B8D9-946FFEC1AAC2}" sibTransId="{0E90F150-C767-4FB6-B654-949CE91C9849}"/>
    <dgm:cxn modelId="{4C2DD480-5D7A-4E71-A996-21F17B3F28E8}" type="presOf" srcId="{65AAF7C8-343C-42CE-955E-0E825EC9458C}" destId="{B738452C-1DC2-4686-AB57-C97C3F9BB42C}" srcOrd="0" destOrd="0" presId="urn:microsoft.com/office/officeart/2005/8/layout/vList3"/>
    <dgm:cxn modelId="{0975F08B-ACB6-4790-995B-A33DA6C7501E}" type="presOf" srcId="{B2C8C91F-A29F-487E-9ECD-2A1F390A5027}" destId="{C6622BCB-BBE1-43DA-B75F-D4DB6BF68266}" srcOrd="0" destOrd="0" presId="urn:microsoft.com/office/officeart/2005/8/layout/vList3"/>
    <dgm:cxn modelId="{A6896299-B28E-4F85-9376-086D79293859}" srcId="{17567FBE-6EB2-434D-988E-056E6E1FFEB1}" destId="{B2C8C91F-A29F-487E-9ECD-2A1F390A5027}" srcOrd="0" destOrd="0" parTransId="{A60D9204-87E3-4BF8-A8E0-E78C19CC2439}" sibTransId="{89974CB7-4BAE-49A2-9CEC-96A379B65260}"/>
    <dgm:cxn modelId="{A8CA52A3-F11D-43EF-877C-A5A1267CA1CD}" srcId="{17567FBE-6EB2-434D-988E-056E6E1FFEB1}" destId="{C059CF62-4449-4869-B804-51424773BAB4}" srcOrd="3" destOrd="0" parTransId="{C7334ABC-C662-414E-ADE2-701D706F8134}" sibTransId="{215E0EAC-DA78-48D6-B7E7-A4833A2461F4}"/>
    <dgm:cxn modelId="{103444D3-78FE-4672-871F-EBE6232C016C}" type="presOf" srcId="{C059CF62-4449-4869-B804-51424773BAB4}" destId="{E705503E-1364-4647-89A8-48D786D801C2}" srcOrd="0" destOrd="0" presId="urn:microsoft.com/office/officeart/2005/8/layout/vList3"/>
    <dgm:cxn modelId="{3DE3C542-532F-4EC1-8E30-E5BEF0A2CBDE}" type="presParOf" srcId="{686EA1BF-4A5F-407D-95C1-602F23237DEA}" destId="{5551A5FC-EFE1-44D8-B1DD-E12033ECA573}" srcOrd="0" destOrd="0" presId="urn:microsoft.com/office/officeart/2005/8/layout/vList3"/>
    <dgm:cxn modelId="{98651336-7AC6-499B-8EB6-119CA747B807}" type="presParOf" srcId="{5551A5FC-EFE1-44D8-B1DD-E12033ECA573}" destId="{C04A72D2-ECF3-4E75-9228-25209951EA42}" srcOrd="0" destOrd="0" presId="urn:microsoft.com/office/officeart/2005/8/layout/vList3"/>
    <dgm:cxn modelId="{DFB35C25-36B3-4D78-B950-B0E0911961E4}" type="presParOf" srcId="{5551A5FC-EFE1-44D8-B1DD-E12033ECA573}" destId="{C6622BCB-BBE1-43DA-B75F-D4DB6BF68266}" srcOrd="1" destOrd="0" presId="urn:microsoft.com/office/officeart/2005/8/layout/vList3"/>
    <dgm:cxn modelId="{2FA8DFEC-BA83-485E-8150-6DCE888D3482}" type="presParOf" srcId="{686EA1BF-4A5F-407D-95C1-602F23237DEA}" destId="{D6586607-311D-4F19-9F08-5BCAAF26D16E}" srcOrd="1" destOrd="0" presId="urn:microsoft.com/office/officeart/2005/8/layout/vList3"/>
    <dgm:cxn modelId="{57F4C4F9-BC0C-4239-ACEE-085AB70C9853}" type="presParOf" srcId="{686EA1BF-4A5F-407D-95C1-602F23237DEA}" destId="{D4450D6B-77CF-4F73-923B-6EEED3C68476}" srcOrd="2" destOrd="0" presId="urn:microsoft.com/office/officeart/2005/8/layout/vList3"/>
    <dgm:cxn modelId="{F5C1DC68-A35C-47CF-848B-0AE9617D017B}" type="presParOf" srcId="{D4450D6B-77CF-4F73-923B-6EEED3C68476}" destId="{B7338827-B82F-4B31-91E4-90039992381E}" srcOrd="0" destOrd="0" presId="urn:microsoft.com/office/officeart/2005/8/layout/vList3"/>
    <dgm:cxn modelId="{7F75C99F-A29F-433F-A863-9A459EC3B8A9}" type="presParOf" srcId="{D4450D6B-77CF-4F73-923B-6EEED3C68476}" destId="{043774CF-3955-4875-8F44-8A5DEEEBF350}" srcOrd="1" destOrd="0" presId="urn:microsoft.com/office/officeart/2005/8/layout/vList3"/>
    <dgm:cxn modelId="{9DF75E98-C713-4D19-BD24-EFC6111BA6FE}" type="presParOf" srcId="{686EA1BF-4A5F-407D-95C1-602F23237DEA}" destId="{A45AE484-0C08-4545-8D7D-7DEC5A076973}" srcOrd="3" destOrd="0" presId="urn:microsoft.com/office/officeart/2005/8/layout/vList3"/>
    <dgm:cxn modelId="{15FCC55E-152F-4B3D-8EE1-242AB2BC3EE1}" type="presParOf" srcId="{686EA1BF-4A5F-407D-95C1-602F23237DEA}" destId="{C77DDFC1-6ED7-4C6B-93B7-04925072B43D}" srcOrd="4" destOrd="0" presId="urn:microsoft.com/office/officeart/2005/8/layout/vList3"/>
    <dgm:cxn modelId="{2C62224C-D518-4495-92E6-173A5CE18879}" type="presParOf" srcId="{C77DDFC1-6ED7-4C6B-93B7-04925072B43D}" destId="{37B1AF78-038A-4329-8F77-814DDB4E9D30}" srcOrd="0" destOrd="0" presId="urn:microsoft.com/office/officeart/2005/8/layout/vList3"/>
    <dgm:cxn modelId="{D26FA2DA-4636-474A-9F44-D6AD99E9277F}" type="presParOf" srcId="{C77DDFC1-6ED7-4C6B-93B7-04925072B43D}" destId="{B738452C-1DC2-4686-AB57-C97C3F9BB42C}" srcOrd="1" destOrd="0" presId="urn:microsoft.com/office/officeart/2005/8/layout/vList3"/>
    <dgm:cxn modelId="{E6564CB9-8F6C-41FA-97BC-AAE2CDE887AC}" type="presParOf" srcId="{686EA1BF-4A5F-407D-95C1-602F23237DEA}" destId="{63DB9D06-85AF-42BF-9822-C9A95A6DE16B}" srcOrd="5" destOrd="0" presId="urn:microsoft.com/office/officeart/2005/8/layout/vList3"/>
    <dgm:cxn modelId="{B84818D1-0217-438D-B471-09B53F1AF8EA}" type="presParOf" srcId="{686EA1BF-4A5F-407D-95C1-602F23237DEA}" destId="{9D29C06E-8A10-430C-BBDB-CACE27EEB8DF}" srcOrd="6" destOrd="0" presId="urn:microsoft.com/office/officeart/2005/8/layout/vList3"/>
    <dgm:cxn modelId="{AAED5277-E0C6-41E2-B6AA-475D4FE03EDD}" type="presParOf" srcId="{9D29C06E-8A10-430C-BBDB-CACE27EEB8DF}" destId="{465C5FC7-DB67-4DE4-A2CD-08FD12936F36}" srcOrd="0" destOrd="0" presId="urn:microsoft.com/office/officeart/2005/8/layout/vList3"/>
    <dgm:cxn modelId="{A50582AA-5008-4CB8-B1F6-D24BFC541B94}" type="presParOf" srcId="{9D29C06E-8A10-430C-BBDB-CACE27EEB8DF}" destId="{E705503E-1364-4647-89A8-48D786D801C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E8EF20C-4F8A-4E99-AD97-4F70BEF0A4CB}" type="doc">
      <dgm:prSet loTypeId="urn:microsoft.com/office/officeart/2008/layout/HexagonCluster" loCatId="pictur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ZA"/>
        </a:p>
      </dgm:t>
    </dgm:pt>
    <dgm:pt modelId="{28832555-2912-401E-8D3A-4F16B57CD2F9}">
      <dgm:prSet phldrT="[Text]"/>
      <dgm:spPr>
        <a:solidFill>
          <a:schemeClr val="accent3"/>
        </a:solidFill>
      </dgm:spPr>
      <dgm:t>
        <a:bodyPr/>
        <a:lstStyle/>
        <a:p>
          <a:r>
            <a:rPr lang="en-ZA" dirty="0">
              <a:latin typeface="Century Gothic" panose="020B0502020202020204" pitchFamily="34" charset="0"/>
            </a:rPr>
            <a:t>model 3</a:t>
          </a:r>
        </a:p>
      </dgm:t>
    </dgm:pt>
    <dgm:pt modelId="{C69707E0-B5DF-4273-8AFA-A3DD2B22E5CA}" type="parTrans" cxnId="{2086709B-5B35-4308-9181-27E2EE59B88F}">
      <dgm:prSet/>
      <dgm:spPr/>
      <dgm:t>
        <a:bodyPr/>
        <a:lstStyle/>
        <a:p>
          <a:endParaRPr lang="en-ZA"/>
        </a:p>
      </dgm:t>
    </dgm:pt>
    <dgm:pt modelId="{DBB39E9E-EBDA-4EAD-9327-5FDDB4F8291E}" type="sibTrans" cxnId="{2086709B-5B35-4308-9181-27E2EE59B88F}">
      <dgm:prSet/>
      <dgm:spPr/>
      <dgm:t>
        <a:bodyPr/>
        <a:lstStyle/>
        <a:p>
          <a:endParaRPr lang="en-ZA"/>
        </a:p>
      </dgm:t>
    </dgm:pt>
    <dgm:pt modelId="{3F9D5659-B98B-4AFB-B23C-F34586F2441D}">
      <dgm:prSet phldrT="[Text]"/>
      <dgm:spPr>
        <a:solidFill>
          <a:schemeClr val="tx2"/>
        </a:solidFill>
      </dgm:spPr>
      <dgm:t>
        <a:bodyPr/>
        <a:lstStyle/>
        <a:p>
          <a:r>
            <a:rPr lang="en-ZA" dirty="0">
              <a:latin typeface="Century Gothic" panose="020B0502020202020204" pitchFamily="34" charset="0"/>
            </a:rPr>
            <a:t>model 2</a:t>
          </a:r>
        </a:p>
      </dgm:t>
    </dgm:pt>
    <dgm:pt modelId="{02E300DB-D602-4F10-9560-DF622D5E9740}" type="parTrans" cxnId="{65ED9A9B-3ACC-4B52-B087-1F79A277E5CE}">
      <dgm:prSet/>
      <dgm:spPr/>
      <dgm:t>
        <a:bodyPr/>
        <a:lstStyle/>
        <a:p>
          <a:endParaRPr lang="en-ZA"/>
        </a:p>
      </dgm:t>
    </dgm:pt>
    <dgm:pt modelId="{DCE5C719-F236-4DF5-9FA0-F68700A58E37}" type="sibTrans" cxnId="{65ED9A9B-3ACC-4B52-B087-1F79A277E5CE}">
      <dgm:prSet/>
      <dgm:spPr/>
      <dgm:t>
        <a:bodyPr/>
        <a:lstStyle/>
        <a:p>
          <a:endParaRPr lang="en-ZA"/>
        </a:p>
      </dgm:t>
    </dgm:pt>
    <dgm:pt modelId="{3CB42553-6613-4314-8F97-690C12F17CA4}">
      <dgm:prSet phldrT="[Text]"/>
      <dgm:spPr>
        <a:solidFill>
          <a:schemeClr val="bg2"/>
        </a:solidFill>
      </dgm:spPr>
      <dgm:t>
        <a:bodyPr/>
        <a:lstStyle/>
        <a:p>
          <a:r>
            <a:rPr lang="en-ZA" dirty="0">
              <a:latin typeface="Century Gothic" panose="020B0502020202020204" pitchFamily="34" charset="0"/>
            </a:rPr>
            <a:t>model 1</a:t>
          </a:r>
        </a:p>
      </dgm:t>
    </dgm:pt>
    <dgm:pt modelId="{3E30D2DB-9772-4CA0-BCEE-B9A03C611F5A}" type="parTrans" cxnId="{ADE8189B-57DA-4BB7-8C89-15A699261C24}">
      <dgm:prSet/>
      <dgm:spPr/>
      <dgm:t>
        <a:bodyPr/>
        <a:lstStyle/>
        <a:p>
          <a:endParaRPr lang="en-ZA"/>
        </a:p>
      </dgm:t>
    </dgm:pt>
    <dgm:pt modelId="{6D3D79B1-04D9-46BE-8AD5-FAA5C8FF50C3}" type="sibTrans" cxnId="{ADE8189B-57DA-4BB7-8C89-15A699261C24}">
      <dgm:prSet/>
      <dgm:spPr/>
      <dgm:t>
        <a:bodyPr/>
        <a:lstStyle/>
        <a:p>
          <a:endParaRPr lang="en-ZA"/>
        </a:p>
      </dgm:t>
    </dgm:pt>
    <dgm:pt modelId="{F559E766-360F-478C-A93A-113471C33A22}" type="pres">
      <dgm:prSet presAssocID="{CE8EF20C-4F8A-4E99-AD97-4F70BEF0A4CB}" presName="Name0" presStyleCnt="0">
        <dgm:presLayoutVars>
          <dgm:chMax val="21"/>
          <dgm:chPref val="21"/>
        </dgm:presLayoutVars>
      </dgm:prSet>
      <dgm:spPr/>
    </dgm:pt>
    <dgm:pt modelId="{C5694C35-721C-4773-AC43-4DECB8775A2A}" type="pres">
      <dgm:prSet presAssocID="{28832555-2912-401E-8D3A-4F16B57CD2F9}" presName="text1" presStyleCnt="0"/>
      <dgm:spPr/>
    </dgm:pt>
    <dgm:pt modelId="{7305B5D4-DE83-45B2-ABBE-9384114717E9}" type="pres">
      <dgm:prSet presAssocID="{28832555-2912-401E-8D3A-4F16B57CD2F9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ABD7128D-BE3A-44C4-BA85-FB9CFF33009F}" type="pres">
      <dgm:prSet presAssocID="{28832555-2912-401E-8D3A-4F16B57CD2F9}" presName="textaccent1" presStyleCnt="0"/>
      <dgm:spPr/>
    </dgm:pt>
    <dgm:pt modelId="{C04ED316-BCC7-495F-9416-C0BDD70EB629}" type="pres">
      <dgm:prSet presAssocID="{28832555-2912-401E-8D3A-4F16B57CD2F9}" presName="accentRepeatNode" presStyleLbl="solidAlignAcc1" presStyleIdx="0" presStyleCnt="6" custLinFactX="-187366" custLinFactY="100000" custLinFactNeighborX="-200000" custLinFactNeighborY="162509"/>
      <dgm:spPr>
        <a:ln>
          <a:solidFill>
            <a:schemeClr val="bg1"/>
          </a:solidFill>
        </a:ln>
      </dgm:spPr>
    </dgm:pt>
    <dgm:pt modelId="{5711D2EC-C8C9-4D45-8BDD-BA0EFB72E632}" type="pres">
      <dgm:prSet presAssocID="{DBB39E9E-EBDA-4EAD-9327-5FDDB4F8291E}" presName="image1" presStyleCnt="0"/>
      <dgm:spPr/>
    </dgm:pt>
    <dgm:pt modelId="{E517CB79-3B6E-4633-9E47-3B413F8A39C1}" type="pres">
      <dgm:prSet presAssocID="{DBB39E9E-EBDA-4EAD-9327-5FDDB4F8291E}" presName="imageRepeatNode" presStyleLbl="alignAcc1" presStyleIdx="0" presStyleCnt="3"/>
      <dgm:spPr/>
    </dgm:pt>
    <dgm:pt modelId="{5AA57E48-A404-4E70-B8ED-98D19971F9D2}" type="pres">
      <dgm:prSet presAssocID="{DBB39E9E-EBDA-4EAD-9327-5FDDB4F8291E}" presName="imageaccent1" presStyleCnt="0"/>
      <dgm:spPr/>
    </dgm:pt>
    <dgm:pt modelId="{B186A742-447C-4A00-917C-FB19B746A231}" type="pres">
      <dgm:prSet presAssocID="{DBB39E9E-EBDA-4EAD-9327-5FDDB4F8291E}" presName="accentRepeatNode" presStyleLbl="solidAlignAcc1" presStyleIdx="1" presStyleCnt="6" custLinFactX="-200000" custLinFactY="102283" custLinFactNeighborX="-283352" custLinFactNeighborY="200000"/>
      <dgm:spPr>
        <a:ln>
          <a:solidFill>
            <a:schemeClr val="bg1"/>
          </a:solidFill>
        </a:ln>
      </dgm:spPr>
    </dgm:pt>
    <dgm:pt modelId="{E9B96800-CDA3-4E15-8D06-A66CF75ABC41}" type="pres">
      <dgm:prSet presAssocID="{3F9D5659-B98B-4AFB-B23C-F34586F2441D}" presName="text2" presStyleCnt="0"/>
      <dgm:spPr/>
    </dgm:pt>
    <dgm:pt modelId="{EAF140E2-67F9-4D51-ABCD-54333DB49529}" type="pres">
      <dgm:prSet presAssocID="{3F9D5659-B98B-4AFB-B23C-F34586F2441D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C56AEB90-7C34-4729-B9BC-30D97D39E533}" type="pres">
      <dgm:prSet presAssocID="{3F9D5659-B98B-4AFB-B23C-F34586F2441D}" presName="textaccent2" presStyleCnt="0"/>
      <dgm:spPr/>
    </dgm:pt>
    <dgm:pt modelId="{0D470965-D517-401A-ABEE-826A362708AC}" type="pres">
      <dgm:prSet presAssocID="{3F9D5659-B98B-4AFB-B23C-F34586F2441D}" presName="accentRepeatNode" presStyleLbl="solidAlignAcc1" presStyleIdx="2" presStyleCnt="6" custLinFactX="-971113" custLinFactY="200000" custLinFactNeighborX="-1000000" custLinFactNeighborY="233538"/>
      <dgm:spPr>
        <a:ln>
          <a:solidFill>
            <a:schemeClr val="bg1"/>
          </a:solidFill>
        </a:ln>
      </dgm:spPr>
    </dgm:pt>
    <dgm:pt modelId="{98451AA7-9B4E-46F9-A4A5-AACBCA4C56D7}" type="pres">
      <dgm:prSet presAssocID="{DCE5C719-F236-4DF5-9FA0-F68700A58E37}" presName="image2" presStyleCnt="0"/>
      <dgm:spPr/>
    </dgm:pt>
    <dgm:pt modelId="{B94B4A90-81BB-4703-AC2F-2D5E382B5063}" type="pres">
      <dgm:prSet presAssocID="{DCE5C719-F236-4DF5-9FA0-F68700A58E37}" presName="imageRepeatNode" presStyleLbl="alignAcc1" presStyleIdx="1" presStyleCnt="3"/>
      <dgm:spPr/>
    </dgm:pt>
    <dgm:pt modelId="{744CA6A1-A887-4400-B079-F3A5F90A57CE}" type="pres">
      <dgm:prSet presAssocID="{DCE5C719-F236-4DF5-9FA0-F68700A58E37}" presName="imageaccent2" presStyleCnt="0"/>
      <dgm:spPr/>
    </dgm:pt>
    <dgm:pt modelId="{C2CE83A3-69F7-4643-8B7C-F6A4C13D2B5F}" type="pres">
      <dgm:prSet presAssocID="{DCE5C719-F236-4DF5-9FA0-F68700A58E37}" presName="accentRepeatNode" presStyleLbl="solidAlignAcc1" presStyleIdx="3" presStyleCnt="6" custLinFactX="-875716" custLinFactY="100000" custLinFactNeighborX="-900000" custLinFactNeighborY="190350"/>
      <dgm:spPr>
        <a:ln>
          <a:solidFill>
            <a:schemeClr val="bg1"/>
          </a:solidFill>
        </a:ln>
      </dgm:spPr>
    </dgm:pt>
    <dgm:pt modelId="{A77C5569-78EC-488E-9CE3-930292435EAF}" type="pres">
      <dgm:prSet presAssocID="{3CB42553-6613-4314-8F97-690C12F17CA4}" presName="text3" presStyleCnt="0"/>
      <dgm:spPr/>
    </dgm:pt>
    <dgm:pt modelId="{FEBE2960-F766-47D5-B9B5-0B7172838ADD}" type="pres">
      <dgm:prSet presAssocID="{3CB42553-6613-4314-8F97-690C12F17CA4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F5D37C14-FC55-4C60-A7D0-DCB4C1A00ED2}" type="pres">
      <dgm:prSet presAssocID="{3CB42553-6613-4314-8F97-690C12F17CA4}" presName="textaccent3" presStyleCnt="0"/>
      <dgm:spPr/>
    </dgm:pt>
    <dgm:pt modelId="{CC9676B5-7E1F-414A-BB76-6CE4F810C05E}" type="pres">
      <dgm:prSet presAssocID="{3CB42553-6613-4314-8F97-690C12F17CA4}" presName="accentRepeatNode" presStyleLbl="solidAlignAcc1" presStyleIdx="4" presStyleCnt="6" custLinFactX="-422138" custLinFactY="700000" custLinFactNeighborX="-500000" custLinFactNeighborY="763687"/>
      <dgm:spPr>
        <a:ln>
          <a:solidFill>
            <a:schemeClr val="bg1"/>
          </a:solidFill>
        </a:ln>
      </dgm:spPr>
    </dgm:pt>
    <dgm:pt modelId="{82B9FDF7-5D5E-4AB0-A7F8-014FF2127F8A}" type="pres">
      <dgm:prSet presAssocID="{6D3D79B1-04D9-46BE-8AD5-FAA5C8FF50C3}" presName="image3" presStyleCnt="0"/>
      <dgm:spPr/>
    </dgm:pt>
    <dgm:pt modelId="{145E455D-6689-4E9F-9FAA-1B9157E36DA7}" type="pres">
      <dgm:prSet presAssocID="{6D3D79B1-04D9-46BE-8AD5-FAA5C8FF50C3}" presName="imageRepeatNode" presStyleLbl="alignAcc1" presStyleIdx="2" presStyleCnt="3"/>
      <dgm:spPr/>
    </dgm:pt>
    <dgm:pt modelId="{0350F690-705F-4848-B6C0-8274CFF6C234}" type="pres">
      <dgm:prSet presAssocID="{6D3D79B1-04D9-46BE-8AD5-FAA5C8FF50C3}" presName="imageaccent3" presStyleCnt="0"/>
      <dgm:spPr/>
    </dgm:pt>
    <dgm:pt modelId="{EE0518FF-03FC-4C3D-84CF-1C5743D6AC55}" type="pres">
      <dgm:prSet presAssocID="{6D3D79B1-04D9-46BE-8AD5-FAA5C8FF50C3}" presName="accentRepeatNode" presStyleLbl="solidAlignAcc1" presStyleIdx="5" presStyleCnt="6" custLinFactX="500000" custLinFactY="3413" custLinFactNeighborX="524979" custLinFactNeighborY="100000"/>
      <dgm:spPr>
        <a:ln>
          <a:solidFill>
            <a:schemeClr val="bg1"/>
          </a:solidFill>
        </a:ln>
      </dgm:spPr>
    </dgm:pt>
  </dgm:ptLst>
  <dgm:cxnLst>
    <dgm:cxn modelId="{759A7114-CA36-4BC1-B784-B0E9F397BB3A}" type="presOf" srcId="{3F9D5659-B98B-4AFB-B23C-F34586F2441D}" destId="{EAF140E2-67F9-4D51-ABCD-54333DB49529}" srcOrd="0" destOrd="0" presId="urn:microsoft.com/office/officeart/2008/layout/HexagonCluster"/>
    <dgm:cxn modelId="{220B5C28-8E17-47C8-8C29-54D23694AD10}" type="presOf" srcId="{DCE5C719-F236-4DF5-9FA0-F68700A58E37}" destId="{B94B4A90-81BB-4703-AC2F-2D5E382B5063}" srcOrd="0" destOrd="0" presId="urn:microsoft.com/office/officeart/2008/layout/HexagonCluster"/>
    <dgm:cxn modelId="{B72FC453-8828-49DC-A523-C633629FC67B}" type="presOf" srcId="{DBB39E9E-EBDA-4EAD-9327-5FDDB4F8291E}" destId="{E517CB79-3B6E-4633-9E47-3B413F8A39C1}" srcOrd="0" destOrd="0" presId="urn:microsoft.com/office/officeart/2008/layout/HexagonCluster"/>
    <dgm:cxn modelId="{ADE8189B-57DA-4BB7-8C89-15A699261C24}" srcId="{CE8EF20C-4F8A-4E99-AD97-4F70BEF0A4CB}" destId="{3CB42553-6613-4314-8F97-690C12F17CA4}" srcOrd="2" destOrd="0" parTransId="{3E30D2DB-9772-4CA0-BCEE-B9A03C611F5A}" sibTransId="{6D3D79B1-04D9-46BE-8AD5-FAA5C8FF50C3}"/>
    <dgm:cxn modelId="{2086709B-5B35-4308-9181-27E2EE59B88F}" srcId="{CE8EF20C-4F8A-4E99-AD97-4F70BEF0A4CB}" destId="{28832555-2912-401E-8D3A-4F16B57CD2F9}" srcOrd="0" destOrd="0" parTransId="{C69707E0-B5DF-4273-8AFA-A3DD2B22E5CA}" sibTransId="{DBB39E9E-EBDA-4EAD-9327-5FDDB4F8291E}"/>
    <dgm:cxn modelId="{65ED9A9B-3ACC-4B52-B087-1F79A277E5CE}" srcId="{CE8EF20C-4F8A-4E99-AD97-4F70BEF0A4CB}" destId="{3F9D5659-B98B-4AFB-B23C-F34586F2441D}" srcOrd="1" destOrd="0" parTransId="{02E300DB-D602-4F10-9560-DF622D5E9740}" sibTransId="{DCE5C719-F236-4DF5-9FA0-F68700A58E37}"/>
    <dgm:cxn modelId="{2137669F-9663-41B2-99C0-6ECC2BEB2643}" type="presOf" srcId="{3CB42553-6613-4314-8F97-690C12F17CA4}" destId="{FEBE2960-F766-47D5-B9B5-0B7172838ADD}" srcOrd="0" destOrd="0" presId="urn:microsoft.com/office/officeart/2008/layout/HexagonCluster"/>
    <dgm:cxn modelId="{20E843C9-13BE-47A8-9F52-542A722BCE31}" type="presOf" srcId="{CE8EF20C-4F8A-4E99-AD97-4F70BEF0A4CB}" destId="{F559E766-360F-478C-A93A-113471C33A22}" srcOrd="0" destOrd="0" presId="urn:microsoft.com/office/officeart/2008/layout/HexagonCluster"/>
    <dgm:cxn modelId="{470789CB-2978-49E4-855F-8720388A8212}" type="presOf" srcId="{6D3D79B1-04D9-46BE-8AD5-FAA5C8FF50C3}" destId="{145E455D-6689-4E9F-9FAA-1B9157E36DA7}" srcOrd="0" destOrd="0" presId="urn:microsoft.com/office/officeart/2008/layout/HexagonCluster"/>
    <dgm:cxn modelId="{8D9964E8-67B2-48F0-BB59-E383240C7976}" type="presOf" srcId="{28832555-2912-401E-8D3A-4F16B57CD2F9}" destId="{7305B5D4-DE83-45B2-ABBE-9384114717E9}" srcOrd="0" destOrd="0" presId="urn:microsoft.com/office/officeart/2008/layout/HexagonCluster"/>
    <dgm:cxn modelId="{89F56E82-3C62-4C6F-81F1-C43CC06001FD}" type="presParOf" srcId="{F559E766-360F-478C-A93A-113471C33A22}" destId="{C5694C35-721C-4773-AC43-4DECB8775A2A}" srcOrd="0" destOrd="0" presId="urn:microsoft.com/office/officeart/2008/layout/HexagonCluster"/>
    <dgm:cxn modelId="{6FAA5136-20DC-4740-BC88-89FEA738B91D}" type="presParOf" srcId="{C5694C35-721C-4773-AC43-4DECB8775A2A}" destId="{7305B5D4-DE83-45B2-ABBE-9384114717E9}" srcOrd="0" destOrd="0" presId="urn:microsoft.com/office/officeart/2008/layout/HexagonCluster"/>
    <dgm:cxn modelId="{EE8C0A0B-4D4B-438A-B0C6-458A383B3842}" type="presParOf" srcId="{F559E766-360F-478C-A93A-113471C33A22}" destId="{ABD7128D-BE3A-44C4-BA85-FB9CFF33009F}" srcOrd="1" destOrd="0" presId="urn:microsoft.com/office/officeart/2008/layout/HexagonCluster"/>
    <dgm:cxn modelId="{6C149113-5C89-48F2-8E52-DAECFC9EEC60}" type="presParOf" srcId="{ABD7128D-BE3A-44C4-BA85-FB9CFF33009F}" destId="{C04ED316-BCC7-495F-9416-C0BDD70EB629}" srcOrd="0" destOrd="0" presId="urn:microsoft.com/office/officeart/2008/layout/HexagonCluster"/>
    <dgm:cxn modelId="{3B0E2FBD-5AA6-4975-8073-95AD3CDF3B89}" type="presParOf" srcId="{F559E766-360F-478C-A93A-113471C33A22}" destId="{5711D2EC-C8C9-4D45-8BDD-BA0EFB72E632}" srcOrd="2" destOrd="0" presId="urn:microsoft.com/office/officeart/2008/layout/HexagonCluster"/>
    <dgm:cxn modelId="{51D5C213-D066-4E60-89BB-35C0D8219F45}" type="presParOf" srcId="{5711D2EC-C8C9-4D45-8BDD-BA0EFB72E632}" destId="{E517CB79-3B6E-4633-9E47-3B413F8A39C1}" srcOrd="0" destOrd="0" presId="urn:microsoft.com/office/officeart/2008/layout/HexagonCluster"/>
    <dgm:cxn modelId="{4619494A-E611-486E-968B-E769ED5474F4}" type="presParOf" srcId="{F559E766-360F-478C-A93A-113471C33A22}" destId="{5AA57E48-A404-4E70-B8ED-98D19971F9D2}" srcOrd="3" destOrd="0" presId="urn:microsoft.com/office/officeart/2008/layout/HexagonCluster"/>
    <dgm:cxn modelId="{8BB7E6D6-9A0C-48E5-B6EE-94FC03FBD905}" type="presParOf" srcId="{5AA57E48-A404-4E70-B8ED-98D19971F9D2}" destId="{B186A742-447C-4A00-917C-FB19B746A231}" srcOrd="0" destOrd="0" presId="urn:microsoft.com/office/officeart/2008/layout/HexagonCluster"/>
    <dgm:cxn modelId="{96D931CC-7317-44CA-B140-FD7F41EF28E9}" type="presParOf" srcId="{F559E766-360F-478C-A93A-113471C33A22}" destId="{E9B96800-CDA3-4E15-8D06-A66CF75ABC41}" srcOrd="4" destOrd="0" presId="urn:microsoft.com/office/officeart/2008/layout/HexagonCluster"/>
    <dgm:cxn modelId="{9EECBAA1-20BC-49C4-B752-DE575C57A8DF}" type="presParOf" srcId="{E9B96800-CDA3-4E15-8D06-A66CF75ABC41}" destId="{EAF140E2-67F9-4D51-ABCD-54333DB49529}" srcOrd="0" destOrd="0" presId="urn:microsoft.com/office/officeart/2008/layout/HexagonCluster"/>
    <dgm:cxn modelId="{6295CEE7-4DF0-495A-8FF8-AAAC8B68DC34}" type="presParOf" srcId="{F559E766-360F-478C-A93A-113471C33A22}" destId="{C56AEB90-7C34-4729-B9BC-30D97D39E533}" srcOrd="5" destOrd="0" presId="urn:microsoft.com/office/officeart/2008/layout/HexagonCluster"/>
    <dgm:cxn modelId="{7AF4C4DE-C460-4C1E-A48E-FEF3DE23A5F7}" type="presParOf" srcId="{C56AEB90-7C34-4729-B9BC-30D97D39E533}" destId="{0D470965-D517-401A-ABEE-826A362708AC}" srcOrd="0" destOrd="0" presId="urn:microsoft.com/office/officeart/2008/layout/HexagonCluster"/>
    <dgm:cxn modelId="{911B3C07-5E8F-474B-AD7B-6B93E339DDE5}" type="presParOf" srcId="{F559E766-360F-478C-A93A-113471C33A22}" destId="{98451AA7-9B4E-46F9-A4A5-AACBCA4C56D7}" srcOrd="6" destOrd="0" presId="urn:microsoft.com/office/officeart/2008/layout/HexagonCluster"/>
    <dgm:cxn modelId="{7FBA82B2-DEC3-4E48-9A88-20441242FB35}" type="presParOf" srcId="{98451AA7-9B4E-46F9-A4A5-AACBCA4C56D7}" destId="{B94B4A90-81BB-4703-AC2F-2D5E382B5063}" srcOrd="0" destOrd="0" presId="urn:microsoft.com/office/officeart/2008/layout/HexagonCluster"/>
    <dgm:cxn modelId="{6242811B-4424-418B-A224-4A061757820F}" type="presParOf" srcId="{F559E766-360F-478C-A93A-113471C33A22}" destId="{744CA6A1-A887-4400-B079-F3A5F90A57CE}" srcOrd="7" destOrd="0" presId="urn:microsoft.com/office/officeart/2008/layout/HexagonCluster"/>
    <dgm:cxn modelId="{CE6085B7-70BA-4DB0-AA1E-195637C9830E}" type="presParOf" srcId="{744CA6A1-A887-4400-B079-F3A5F90A57CE}" destId="{C2CE83A3-69F7-4643-8B7C-F6A4C13D2B5F}" srcOrd="0" destOrd="0" presId="urn:microsoft.com/office/officeart/2008/layout/HexagonCluster"/>
    <dgm:cxn modelId="{1824458C-16EB-48E5-A822-84CE5AEFD0B0}" type="presParOf" srcId="{F559E766-360F-478C-A93A-113471C33A22}" destId="{A77C5569-78EC-488E-9CE3-930292435EAF}" srcOrd="8" destOrd="0" presId="urn:microsoft.com/office/officeart/2008/layout/HexagonCluster"/>
    <dgm:cxn modelId="{DBCF677B-1917-48A7-9FFC-AE587F05A934}" type="presParOf" srcId="{A77C5569-78EC-488E-9CE3-930292435EAF}" destId="{FEBE2960-F766-47D5-B9B5-0B7172838ADD}" srcOrd="0" destOrd="0" presId="urn:microsoft.com/office/officeart/2008/layout/HexagonCluster"/>
    <dgm:cxn modelId="{646388AF-D842-44A2-87FE-9362C7E65388}" type="presParOf" srcId="{F559E766-360F-478C-A93A-113471C33A22}" destId="{F5D37C14-FC55-4C60-A7D0-DCB4C1A00ED2}" srcOrd="9" destOrd="0" presId="urn:microsoft.com/office/officeart/2008/layout/HexagonCluster"/>
    <dgm:cxn modelId="{E255E8C5-078F-4C36-93D0-A61231CF269E}" type="presParOf" srcId="{F5D37C14-FC55-4C60-A7D0-DCB4C1A00ED2}" destId="{CC9676B5-7E1F-414A-BB76-6CE4F810C05E}" srcOrd="0" destOrd="0" presId="urn:microsoft.com/office/officeart/2008/layout/HexagonCluster"/>
    <dgm:cxn modelId="{FD13D38B-A8CE-41A0-A48B-AD0D7198C573}" type="presParOf" srcId="{F559E766-360F-478C-A93A-113471C33A22}" destId="{82B9FDF7-5D5E-4AB0-A7F8-014FF2127F8A}" srcOrd="10" destOrd="0" presId="urn:microsoft.com/office/officeart/2008/layout/HexagonCluster"/>
    <dgm:cxn modelId="{9C94BD49-A395-4CCC-9E93-452D29525F79}" type="presParOf" srcId="{82B9FDF7-5D5E-4AB0-A7F8-014FF2127F8A}" destId="{145E455D-6689-4E9F-9FAA-1B9157E36DA7}" srcOrd="0" destOrd="0" presId="urn:microsoft.com/office/officeart/2008/layout/HexagonCluster"/>
    <dgm:cxn modelId="{2CA0912A-8500-49C1-9EC3-79D3A7FFE95A}" type="presParOf" srcId="{F559E766-360F-478C-A93A-113471C33A22}" destId="{0350F690-705F-4848-B6C0-8274CFF6C234}" srcOrd="11" destOrd="0" presId="urn:microsoft.com/office/officeart/2008/layout/HexagonCluster"/>
    <dgm:cxn modelId="{F7C1E930-62E1-4178-983A-B6A08CEDBA7E}" type="presParOf" srcId="{0350F690-705F-4848-B6C0-8274CFF6C234}" destId="{EE0518FF-03FC-4C3D-84CF-1C5743D6AC55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55414B4-2DD3-46E3-B655-0A877415FF47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ZA"/>
        </a:p>
      </dgm:t>
    </dgm:pt>
    <dgm:pt modelId="{77EC1AAC-D1A7-4879-9CC0-548E869EC2DF}">
      <dgm:prSet phldrT="[Text]"/>
      <dgm:spPr/>
      <dgm:t>
        <a:bodyPr/>
        <a:lstStyle/>
        <a:p>
          <a:r>
            <a:rPr lang="en-ZA" dirty="0">
              <a:latin typeface="Century Gothic" panose="020B0502020202020204" pitchFamily="34" charset="0"/>
            </a:rPr>
            <a:t>Deliver: A </a:t>
          </a:r>
          <a:r>
            <a:rPr lang="en-ZA" b="1" dirty="0">
              <a:latin typeface="Century Gothic" panose="020B0502020202020204" pitchFamily="34" charset="0"/>
            </a:rPr>
            <a:t>realistic</a:t>
          </a:r>
          <a:r>
            <a:rPr lang="en-ZA" dirty="0">
              <a:latin typeface="Century Gothic" panose="020B0502020202020204" pitchFamily="34" charset="0"/>
            </a:rPr>
            <a:t> integrated model of care as a starting point</a:t>
          </a:r>
        </a:p>
      </dgm:t>
    </dgm:pt>
    <dgm:pt modelId="{6A5575DF-7964-4685-AE87-E367052ABA09}" type="parTrans" cxnId="{614906A3-3355-4D74-9171-27F7986DC14B}">
      <dgm:prSet/>
      <dgm:spPr/>
      <dgm:t>
        <a:bodyPr/>
        <a:lstStyle/>
        <a:p>
          <a:endParaRPr lang="en-ZA"/>
        </a:p>
      </dgm:t>
    </dgm:pt>
    <dgm:pt modelId="{4517038B-D876-4141-A4BD-72A897B149C2}" type="sibTrans" cxnId="{614906A3-3355-4D74-9171-27F7986DC14B}">
      <dgm:prSet/>
      <dgm:spPr/>
      <dgm:t>
        <a:bodyPr/>
        <a:lstStyle/>
        <a:p>
          <a:endParaRPr lang="en-ZA"/>
        </a:p>
      </dgm:t>
    </dgm:pt>
    <dgm:pt modelId="{7C26775C-37F7-46A8-AF09-7BD20D9CA92A}">
      <dgm:prSet phldrT="[Text]"/>
      <dgm:spPr/>
      <dgm:t>
        <a:bodyPr/>
        <a:lstStyle/>
        <a:p>
          <a:r>
            <a:rPr lang="en-ZA" dirty="0">
              <a:latin typeface="Century Gothic" panose="020B0502020202020204" pitchFamily="34" charset="0"/>
            </a:rPr>
            <a:t>Measure &amp; Pay</a:t>
          </a:r>
        </a:p>
      </dgm:t>
    </dgm:pt>
    <dgm:pt modelId="{693690EB-98C4-42DF-9E97-46AF892C02E6}" type="parTrans" cxnId="{EF833D94-B3A8-4882-A262-D9B6C1C6574C}">
      <dgm:prSet/>
      <dgm:spPr/>
      <dgm:t>
        <a:bodyPr/>
        <a:lstStyle/>
        <a:p>
          <a:endParaRPr lang="en-ZA"/>
        </a:p>
      </dgm:t>
    </dgm:pt>
    <dgm:pt modelId="{ADEC7ED4-7207-43B0-ABCB-3BB253A1C6BD}" type="sibTrans" cxnId="{EF833D94-B3A8-4882-A262-D9B6C1C6574C}">
      <dgm:prSet/>
      <dgm:spPr/>
      <dgm:t>
        <a:bodyPr/>
        <a:lstStyle/>
        <a:p>
          <a:endParaRPr lang="en-ZA"/>
        </a:p>
      </dgm:t>
    </dgm:pt>
    <dgm:pt modelId="{7CCD9B51-CACA-489D-A885-E9CAC9E07FEE}">
      <dgm:prSet phldrT="[Text]"/>
      <dgm:spPr/>
      <dgm:t>
        <a:bodyPr/>
        <a:lstStyle/>
        <a:p>
          <a:r>
            <a:rPr lang="en-ZA" dirty="0">
              <a:latin typeface="Century Gothic" panose="020B0502020202020204" pitchFamily="34" charset="0"/>
            </a:rPr>
            <a:t>Update payment as new models emerge</a:t>
          </a:r>
        </a:p>
      </dgm:t>
    </dgm:pt>
    <dgm:pt modelId="{6CB89790-3EEA-4866-AA10-FF0ED398842F}" type="parTrans" cxnId="{88D441BF-AB25-404F-8389-9A95E298A88B}">
      <dgm:prSet/>
      <dgm:spPr/>
      <dgm:t>
        <a:bodyPr/>
        <a:lstStyle/>
        <a:p>
          <a:endParaRPr lang="en-ZA"/>
        </a:p>
      </dgm:t>
    </dgm:pt>
    <dgm:pt modelId="{E5608ACF-FDBA-4C42-AD3E-3FF1064E3395}" type="sibTrans" cxnId="{88D441BF-AB25-404F-8389-9A95E298A88B}">
      <dgm:prSet/>
      <dgm:spPr/>
      <dgm:t>
        <a:bodyPr/>
        <a:lstStyle/>
        <a:p>
          <a:endParaRPr lang="en-ZA"/>
        </a:p>
      </dgm:t>
    </dgm:pt>
    <dgm:pt modelId="{2FE33C7A-2E5B-4F5B-AFE6-C1E581C7CC89}" type="pres">
      <dgm:prSet presAssocID="{D55414B4-2DD3-46E3-B655-0A877415FF47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C3B4D7D5-AAE2-4AA6-B8BE-0D436136D450}" type="pres">
      <dgm:prSet presAssocID="{77EC1AAC-D1A7-4879-9CC0-548E869EC2DF}" presName="Accent1" presStyleCnt="0"/>
      <dgm:spPr/>
    </dgm:pt>
    <dgm:pt modelId="{C6B4D58F-69E9-44C2-804A-52EC29954E1E}" type="pres">
      <dgm:prSet presAssocID="{77EC1AAC-D1A7-4879-9CC0-548E869EC2DF}" presName="Accent" presStyleLbl="node1" presStyleIdx="0" presStyleCnt="3"/>
      <dgm:spPr/>
    </dgm:pt>
    <dgm:pt modelId="{530EBBE6-5DFB-4DC1-8A7A-18F995670CDE}" type="pres">
      <dgm:prSet presAssocID="{77EC1AAC-D1A7-4879-9CC0-548E869EC2DF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ADBAC6B0-18CA-41F8-BEE3-CF74522A3D9D}" type="pres">
      <dgm:prSet presAssocID="{7C26775C-37F7-46A8-AF09-7BD20D9CA92A}" presName="Accent2" presStyleCnt="0"/>
      <dgm:spPr/>
    </dgm:pt>
    <dgm:pt modelId="{AA73C496-FFEC-4836-BCF6-19D380C4E945}" type="pres">
      <dgm:prSet presAssocID="{7C26775C-37F7-46A8-AF09-7BD20D9CA92A}" presName="Accent" presStyleLbl="node1" presStyleIdx="1" presStyleCnt="3"/>
      <dgm:spPr/>
    </dgm:pt>
    <dgm:pt modelId="{D92C4445-39B1-4284-A95D-F0C4365BD377}" type="pres">
      <dgm:prSet presAssocID="{7C26775C-37F7-46A8-AF09-7BD20D9CA92A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9FFA99AC-DE52-4F47-BA12-C6B9807E346F}" type="pres">
      <dgm:prSet presAssocID="{7CCD9B51-CACA-489D-A885-E9CAC9E07FEE}" presName="Accent3" presStyleCnt="0"/>
      <dgm:spPr/>
    </dgm:pt>
    <dgm:pt modelId="{77CFB88D-E542-411F-845C-12C5B2BA860A}" type="pres">
      <dgm:prSet presAssocID="{7CCD9B51-CACA-489D-A885-E9CAC9E07FEE}" presName="Accent" presStyleLbl="node1" presStyleIdx="2" presStyleCnt="3"/>
      <dgm:spPr/>
    </dgm:pt>
    <dgm:pt modelId="{4FFC7608-65EC-4AEA-9E98-52DE70465DB4}" type="pres">
      <dgm:prSet presAssocID="{7CCD9B51-CACA-489D-A885-E9CAC9E07FEE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1B579A7A-F9F0-480E-89D2-4A42E7BA663C}" type="presOf" srcId="{D55414B4-2DD3-46E3-B655-0A877415FF47}" destId="{2FE33C7A-2E5B-4F5B-AFE6-C1E581C7CC89}" srcOrd="0" destOrd="0" presId="urn:microsoft.com/office/officeart/2009/layout/CircleArrowProcess"/>
    <dgm:cxn modelId="{C406B18D-D209-406C-84F0-263ACCE5B62E}" type="presOf" srcId="{7CCD9B51-CACA-489D-A885-E9CAC9E07FEE}" destId="{4FFC7608-65EC-4AEA-9E98-52DE70465DB4}" srcOrd="0" destOrd="0" presId="urn:microsoft.com/office/officeart/2009/layout/CircleArrowProcess"/>
    <dgm:cxn modelId="{EF833D94-B3A8-4882-A262-D9B6C1C6574C}" srcId="{D55414B4-2DD3-46E3-B655-0A877415FF47}" destId="{7C26775C-37F7-46A8-AF09-7BD20D9CA92A}" srcOrd="1" destOrd="0" parTransId="{693690EB-98C4-42DF-9E97-46AF892C02E6}" sibTransId="{ADEC7ED4-7207-43B0-ABCB-3BB253A1C6BD}"/>
    <dgm:cxn modelId="{614906A3-3355-4D74-9171-27F7986DC14B}" srcId="{D55414B4-2DD3-46E3-B655-0A877415FF47}" destId="{77EC1AAC-D1A7-4879-9CC0-548E869EC2DF}" srcOrd="0" destOrd="0" parTransId="{6A5575DF-7964-4685-AE87-E367052ABA09}" sibTransId="{4517038B-D876-4141-A4BD-72A897B149C2}"/>
    <dgm:cxn modelId="{88D441BF-AB25-404F-8389-9A95E298A88B}" srcId="{D55414B4-2DD3-46E3-B655-0A877415FF47}" destId="{7CCD9B51-CACA-489D-A885-E9CAC9E07FEE}" srcOrd="2" destOrd="0" parTransId="{6CB89790-3EEA-4866-AA10-FF0ED398842F}" sibTransId="{E5608ACF-FDBA-4C42-AD3E-3FF1064E3395}"/>
    <dgm:cxn modelId="{948242D7-4940-41DD-965C-6C7618402A32}" type="presOf" srcId="{77EC1AAC-D1A7-4879-9CC0-548E869EC2DF}" destId="{530EBBE6-5DFB-4DC1-8A7A-18F995670CDE}" srcOrd="0" destOrd="0" presId="urn:microsoft.com/office/officeart/2009/layout/CircleArrowProcess"/>
    <dgm:cxn modelId="{9DD3D0DA-8102-4D07-BE98-0DE6EF5F693B}" type="presOf" srcId="{7C26775C-37F7-46A8-AF09-7BD20D9CA92A}" destId="{D92C4445-39B1-4284-A95D-F0C4365BD377}" srcOrd="0" destOrd="0" presId="urn:microsoft.com/office/officeart/2009/layout/CircleArrowProcess"/>
    <dgm:cxn modelId="{E0E89471-CD57-42BB-A81F-25D190BBB0D6}" type="presParOf" srcId="{2FE33C7A-2E5B-4F5B-AFE6-C1E581C7CC89}" destId="{C3B4D7D5-AAE2-4AA6-B8BE-0D436136D450}" srcOrd="0" destOrd="0" presId="urn:microsoft.com/office/officeart/2009/layout/CircleArrowProcess"/>
    <dgm:cxn modelId="{5C13EDD8-215F-4578-A571-111AFAEF416B}" type="presParOf" srcId="{C3B4D7D5-AAE2-4AA6-B8BE-0D436136D450}" destId="{C6B4D58F-69E9-44C2-804A-52EC29954E1E}" srcOrd="0" destOrd="0" presId="urn:microsoft.com/office/officeart/2009/layout/CircleArrowProcess"/>
    <dgm:cxn modelId="{0859C025-B96E-44C3-A97A-B29532FCC887}" type="presParOf" srcId="{2FE33C7A-2E5B-4F5B-AFE6-C1E581C7CC89}" destId="{530EBBE6-5DFB-4DC1-8A7A-18F995670CDE}" srcOrd="1" destOrd="0" presId="urn:microsoft.com/office/officeart/2009/layout/CircleArrowProcess"/>
    <dgm:cxn modelId="{8A1154A2-3B26-4238-B233-CE20137396E4}" type="presParOf" srcId="{2FE33C7A-2E5B-4F5B-AFE6-C1E581C7CC89}" destId="{ADBAC6B0-18CA-41F8-BEE3-CF74522A3D9D}" srcOrd="2" destOrd="0" presId="urn:microsoft.com/office/officeart/2009/layout/CircleArrowProcess"/>
    <dgm:cxn modelId="{93B40D83-41D3-41F1-8C30-4CDAEECF6D9C}" type="presParOf" srcId="{ADBAC6B0-18CA-41F8-BEE3-CF74522A3D9D}" destId="{AA73C496-FFEC-4836-BCF6-19D380C4E945}" srcOrd="0" destOrd="0" presId="urn:microsoft.com/office/officeart/2009/layout/CircleArrowProcess"/>
    <dgm:cxn modelId="{1B8E1D80-DD41-4199-B2B7-450552CEABEF}" type="presParOf" srcId="{2FE33C7A-2E5B-4F5B-AFE6-C1E581C7CC89}" destId="{D92C4445-39B1-4284-A95D-F0C4365BD377}" srcOrd="3" destOrd="0" presId="urn:microsoft.com/office/officeart/2009/layout/CircleArrowProcess"/>
    <dgm:cxn modelId="{3F9F9F9C-D9DF-48B0-AF90-491E3FF7ADA4}" type="presParOf" srcId="{2FE33C7A-2E5B-4F5B-AFE6-C1E581C7CC89}" destId="{9FFA99AC-DE52-4F47-BA12-C6B9807E346F}" srcOrd="4" destOrd="0" presId="urn:microsoft.com/office/officeart/2009/layout/CircleArrowProcess"/>
    <dgm:cxn modelId="{7A89618A-C4FB-47CD-A689-8AE53A5D1C7F}" type="presParOf" srcId="{9FFA99AC-DE52-4F47-BA12-C6B9807E346F}" destId="{77CFB88D-E542-411F-845C-12C5B2BA860A}" srcOrd="0" destOrd="0" presId="urn:microsoft.com/office/officeart/2009/layout/CircleArrowProcess"/>
    <dgm:cxn modelId="{3F57594E-FF38-4770-B52E-AA202940CE34}" type="presParOf" srcId="{2FE33C7A-2E5B-4F5B-AFE6-C1E581C7CC89}" destId="{4FFC7608-65EC-4AEA-9E98-52DE70465DB4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99915B9-0329-41A1-BB92-22FE04D20BC2}" type="doc">
      <dgm:prSet loTypeId="urn:microsoft.com/office/officeart/2005/8/layout/cycle2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ZA"/>
        </a:p>
      </dgm:t>
    </dgm:pt>
    <dgm:pt modelId="{57361296-4EA7-48F9-AEF2-23BE6B485A57}">
      <dgm:prSet phldrT="[Text]"/>
      <dgm:spPr/>
      <dgm:t>
        <a:bodyPr/>
        <a:lstStyle/>
        <a:p>
          <a:r>
            <a:rPr lang="en-ZA" dirty="0">
              <a:latin typeface="Century Gothic" panose="020B0502020202020204" pitchFamily="34" charset="0"/>
            </a:rPr>
            <a:t>Pilot sites</a:t>
          </a:r>
        </a:p>
      </dgm:t>
    </dgm:pt>
    <dgm:pt modelId="{D942BBE6-2128-4C4D-AFCD-4E669B3A73B0}" type="parTrans" cxnId="{74AE1065-6CB9-4255-80A2-9C68CC1F6496}">
      <dgm:prSet/>
      <dgm:spPr/>
      <dgm:t>
        <a:bodyPr/>
        <a:lstStyle/>
        <a:p>
          <a:endParaRPr lang="en-ZA">
            <a:latin typeface="Century Gothic" panose="020B0502020202020204" pitchFamily="34" charset="0"/>
          </a:endParaRPr>
        </a:p>
      </dgm:t>
    </dgm:pt>
    <dgm:pt modelId="{B29C9E0C-4023-4E13-A345-AAC62D5AC794}" type="sibTrans" cxnId="{74AE1065-6CB9-4255-80A2-9C68CC1F6496}">
      <dgm:prSet/>
      <dgm:spPr/>
      <dgm:t>
        <a:bodyPr/>
        <a:lstStyle/>
        <a:p>
          <a:endParaRPr lang="en-ZA">
            <a:latin typeface="Century Gothic" panose="020B0502020202020204" pitchFamily="34" charset="0"/>
          </a:endParaRPr>
        </a:p>
      </dgm:t>
    </dgm:pt>
    <dgm:pt modelId="{30D4C864-B24B-44ED-B61C-72871784A1D1}">
      <dgm:prSet phldrT="[Text]"/>
      <dgm:spPr/>
      <dgm:t>
        <a:bodyPr/>
        <a:lstStyle/>
        <a:p>
          <a:r>
            <a:rPr lang="en-ZA" dirty="0">
              <a:latin typeface="Century Gothic" panose="020B0502020202020204" pitchFamily="34" charset="0"/>
            </a:rPr>
            <a:t>Learning from shifts in how care is delivered</a:t>
          </a:r>
        </a:p>
      </dgm:t>
    </dgm:pt>
    <dgm:pt modelId="{FC8798BB-6150-4EDC-9DBA-5B149F858565}" type="parTrans" cxnId="{ACA19146-5FDF-47E6-93F7-3EF1FEAAEDDB}">
      <dgm:prSet/>
      <dgm:spPr/>
      <dgm:t>
        <a:bodyPr/>
        <a:lstStyle/>
        <a:p>
          <a:endParaRPr lang="en-ZA">
            <a:latin typeface="Century Gothic" panose="020B0502020202020204" pitchFamily="34" charset="0"/>
          </a:endParaRPr>
        </a:p>
      </dgm:t>
    </dgm:pt>
    <dgm:pt modelId="{7B4BB35F-C75D-4EEF-82F0-96F8A5F3756C}" type="sibTrans" cxnId="{ACA19146-5FDF-47E6-93F7-3EF1FEAAEDDB}">
      <dgm:prSet/>
      <dgm:spPr/>
      <dgm:t>
        <a:bodyPr/>
        <a:lstStyle/>
        <a:p>
          <a:endParaRPr lang="en-ZA">
            <a:latin typeface="Century Gothic" panose="020B0502020202020204" pitchFamily="34" charset="0"/>
          </a:endParaRPr>
        </a:p>
      </dgm:t>
    </dgm:pt>
    <dgm:pt modelId="{F7D8E50E-1B00-4DFF-BD1B-8146C5B0D49C}">
      <dgm:prSet phldrT="[Text]"/>
      <dgm:spPr/>
      <dgm:t>
        <a:bodyPr/>
        <a:lstStyle/>
        <a:p>
          <a:r>
            <a:rPr lang="en-ZA" dirty="0">
              <a:latin typeface="Century Gothic" panose="020B0502020202020204" pitchFamily="34" charset="0"/>
            </a:rPr>
            <a:t>Testing and refining outcomes measurement</a:t>
          </a:r>
        </a:p>
      </dgm:t>
    </dgm:pt>
    <dgm:pt modelId="{9694E6F9-2EB8-4541-B0D4-397B236AD433}" type="parTrans" cxnId="{337D4C15-6438-4E80-8FC9-70A45061C0AC}">
      <dgm:prSet/>
      <dgm:spPr/>
      <dgm:t>
        <a:bodyPr/>
        <a:lstStyle/>
        <a:p>
          <a:endParaRPr lang="en-ZA">
            <a:latin typeface="Century Gothic" panose="020B0502020202020204" pitchFamily="34" charset="0"/>
          </a:endParaRPr>
        </a:p>
      </dgm:t>
    </dgm:pt>
    <dgm:pt modelId="{232E68FB-14E8-4203-A647-D141B1100DDA}" type="sibTrans" cxnId="{337D4C15-6438-4E80-8FC9-70A45061C0AC}">
      <dgm:prSet/>
      <dgm:spPr/>
      <dgm:t>
        <a:bodyPr/>
        <a:lstStyle/>
        <a:p>
          <a:endParaRPr lang="en-ZA">
            <a:latin typeface="Century Gothic" panose="020B0502020202020204" pitchFamily="34" charset="0"/>
          </a:endParaRPr>
        </a:p>
      </dgm:t>
    </dgm:pt>
    <dgm:pt modelId="{E43F3BE6-BC75-4C03-8CA0-00D3CF997B9D}">
      <dgm:prSet phldrT="[Text]"/>
      <dgm:spPr/>
      <dgm:t>
        <a:bodyPr/>
        <a:lstStyle/>
        <a:p>
          <a:r>
            <a:rPr lang="en-ZA" dirty="0">
              <a:latin typeface="Century Gothic" panose="020B0502020202020204" pitchFamily="34" charset="0"/>
            </a:rPr>
            <a:t>Driving medico-legal reform</a:t>
          </a:r>
        </a:p>
      </dgm:t>
    </dgm:pt>
    <dgm:pt modelId="{989FE17F-F748-4185-ADED-57B254C675C5}" type="parTrans" cxnId="{769D359F-323F-4B1B-BBA9-5AB194E6D483}">
      <dgm:prSet/>
      <dgm:spPr/>
      <dgm:t>
        <a:bodyPr/>
        <a:lstStyle/>
        <a:p>
          <a:endParaRPr lang="en-ZA">
            <a:latin typeface="Century Gothic" panose="020B0502020202020204" pitchFamily="34" charset="0"/>
          </a:endParaRPr>
        </a:p>
      </dgm:t>
    </dgm:pt>
    <dgm:pt modelId="{B78EBEB0-9401-4F94-AA54-526A6F3D7A9A}" type="sibTrans" cxnId="{769D359F-323F-4B1B-BBA9-5AB194E6D483}">
      <dgm:prSet/>
      <dgm:spPr/>
      <dgm:t>
        <a:bodyPr/>
        <a:lstStyle/>
        <a:p>
          <a:endParaRPr lang="en-ZA">
            <a:latin typeface="Century Gothic" panose="020B0502020202020204" pitchFamily="34" charset="0"/>
          </a:endParaRPr>
        </a:p>
      </dgm:t>
    </dgm:pt>
    <dgm:pt modelId="{F8D67153-E994-48E7-8431-81A215F7B858}">
      <dgm:prSet phldrT="[Text]"/>
      <dgm:spPr/>
      <dgm:t>
        <a:bodyPr/>
        <a:lstStyle/>
        <a:p>
          <a:r>
            <a:rPr lang="en-ZA" dirty="0">
              <a:latin typeface="Century Gothic" panose="020B0502020202020204" pitchFamily="34" charset="0"/>
            </a:rPr>
            <a:t>Expanding the episode of care</a:t>
          </a:r>
        </a:p>
      </dgm:t>
    </dgm:pt>
    <dgm:pt modelId="{B5046395-FF7E-43DF-A573-70CD20F5C7B6}" type="parTrans" cxnId="{EE783461-9FD9-4CD2-A829-0F68F761B708}">
      <dgm:prSet/>
      <dgm:spPr/>
      <dgm:t>
        <a:bodyPr/>
        <a:lstStyle/>
        <a:p>
          <a:endParaRPr lang="en-ZA">
            <a:latin typeface="Century Gothic" panose="020B0502020202020204" pitchFamily="34" charset="0"/>
          </a:endParaRPr>
        </a:p>
      </dgm:t>
    </dgm:pt>
    <dgm:pt modelId="{86314F0E-9A7E-4AA9-8120-E5324EECB7C8}" type="sibTrans" cxnId="{EE783461-9FD9-4CD2-A829-0F68F761B708}">
      <dgm:prSet/>
      <dgm:spPr/>
      <dgm:t>
        <a:bodyPr/>
        <a:lstStyle/>
        <a:p>
          <a:endParaRPr lang="en-ZA">
            <a:latin typeface="Century Gothic" panose="020B0502020202020204" pitchFamily="34" charset="0"/>
          </a:endParaRPr>
        </a:p>
      </dgm:t>
    </dgm:pt>
    <dgm:pt modelId="{1D08DA27-B3E7-4659-B4DB-DFA153D2EF91}">
      <dgm:prSet phldrT="[Text]"/>
      <dgm:spPr/>
      <dgm:t>
        <a:bodyPr/>
        <a:lstStyle/>
        <a:p>
          <a:r>
            <a:rPr lang="en-ZA" dirty="0">
              <a:latin typeface="Century Gothic" panose="020B0502020202020204" pitchFamily="34" charset="0"/>
            </a:rPr>
            <a:t>Experimenting with remuneration models</a:t>
          </a:r>
        </a:p>
      </dgm:t>
    </dgm:pt>
    <dgm:pt modelId="{D0303986-43A7-4F31-BF63-DC72FB840075}" type="parTrans" cxnId="{7D4ADB6E-1A68-4948-BECF-337771DC395E}">
      <dgm:prSet/>
      <dgm:spPr/>
      <dgm:t>
        <a:bodyPr/>
        <a:lstStyle/>
        <a:p>
          <a:endParaRPr lang="en-ZA">
            <a:latin typeface="Century Gothic" panose="020B0502020202020204" pitchFamily="34" charset="0"/>
          </a:endParaRPr>
        </a:p>
      </dgm:t>
    </dgm:pt>
    <dgm:pt modelId="{DC763077-43D5-4762-999A-7E9E481FBE7F}" type="sibTrans" cxnId="{7D4ADB6E-1A68-4948-BECF-337771DC395E}">
      <dgm:prSet/>
      <dgm:spPr/>
      <dgm:t>
        <a:bodyPr/>
        <a:lstStyle/>
        <a:p>
          <a:endParaRPr lang="en-ZA">
            <a:latin typeface="Century Gothic" panose="020B0502020202020204" pitchFamily="34" charset="0"/>
          </a:endParaRPr>
        </a:p>
      </dgm:t>
    </dgm:pt>
    <dgm:pt modelId="{137AC180-58A6-415B-A657-C26879C8130F}">
      <dgm:prSet phldrT="[Text]"/>
      <dgm:spPr/>
      <dgm:t>
        <a:bodyPr/>
        <a:lstStyle/>
        <a:p>
          <a:r>
            <a:rPr lang="en-ZA" dirty="0">
              <a:latin typeface="Century Gothic" panose="020B0502020202020204" pitchFamily="34" charset="0"/>
            </a:rPr>
            <a:t>Expanding the nuanced care pathways</a:t>
          </a:r>
        </a:p>
      </dgm:t>
    </dgm:pt>
    <dgm:pt modelId="{009C7657-F3C0-4765-8B88-98C7D3924537}" type="parTrans" cxnId="{6D72B42C-C02B-4520-9AE8-C276EA7E2D98}">
      <dgm:prSet/>
      <dgm:spPr/>
      <dgm:t>
        <a:bodyPr/>
        <a:lstStyle/>
        <a:p>
          <a:endParaRPr lang="en-ZA">
            <a:latin typeface="Century Gothic" panose="020B0502020202020204" pitchFamily="34" charset="0"/>
          </a:endParaRPr>
        </a:p>
      </dgm:t>
    </dgm:pt>
    <dgm:pt modelId="{44F904C0-1F26-4601-B0AD-7B5437658EBF}" type="sibTrans" cxnId="{6D72B42C-C02B-4520-9AE8-C276EA7E2D98}">
      <dgm:prSet/>
      <dgm:spPr/>
      <dgm:t>
        <a:bodyPr/>
        <a:lstStyle/>
        <a:p>
          <a:endParaRPr lang="en-ZA">
            <a:latin typeface="Century Gothic" panose="020B0502020202020204" pitchFamily="34" charset="0"/>
          </a:endParaRPr>
        </a:p>
      </dgm:t>
    </dgm:pt>
    <dgm:pt modelId="{A69A2BCA-A024-4A90-A5C4-732D0B0A6A14}" type="pres">
      <dgm:prSet presAssocID="{499915B9-0329-41A1-BB92-22FE04D20BC2}" presName="cycle" presStyleCnt="0">
        <dgm:presLayoutVars>
          <dgm:dir/>
          <dgm:resizeHandles val="exact"/>
        </dgm:presLayoutVars>
      </dgm:prSet>
      <dgm:spPr/>
    </dgm:pt>
    <dgm:pt modelId="{4A6F5D22-A1B4-4028-AAE9-9094C7A338AA}" type="pres">
      <dgm:prSet presAssocID="{57361296-4EA7-48F9-AEF2-23BE6B485A57}" presName="node" presStyleLbl="node1" presStyleIdx="0" presStyleCnt="7">
        <dgm:presLayoutVars>
          <dgm:bulletEnabled val="1"/>
        </dgm:presLayoutVars>
      </dgm:prSet>
      <dgm:spPr/>
    </dgm:pt>
    <dgm:pt modelId="{E5D499AF-5A33-4406-BD5E-BB08F7ACB782}" type="pres">
      <dgm:prSet presAssocID="{B29C9E0C-4023-4E13-A345-AAC62D5AC794}" presName="sibTrans" presStyleLbl="sibTrans2D1" presStyleIdx="0" presStyleCnt="7"/>
      <dgm:spPr/>
    </dgm:pt>
    <dgm:pt modelId="{2D8DB351-CE30-4E54-9AB2-097072E8C996}" type="pres">
      <dgm:prSet presAssocID="{B29C9E0C-4023-4E13-A345-AAC62D5AC794}" presName="connectorText" presStyleLbl="sibTrans2D1" presStyleIdx="0" presStyleCnt="7"/>
      <dgm:spPr/>
    </dgm:pt>
    <dgm:pt modelId="{FDFDAF69-64FF-4015-B17D-C1F9E64717B4}" type="pres">
      <dgm:prSet presAssocID="{30D4C864-B24B-44ED-B61C-72871784A1D1}" presName="node" presStyleLbl="node1" presStyleIdx="1" presStyleCnt="7">
        <dgm:presLayoutVars>
          <dgm:bulletEnabled val="1"/>
        </dgm:presLayoutVars>
      </dgm:prSet>
      <dgm:spPr/>
    </dgm:pt>
    <dgm:pt modelId="{D42DB854-6AE7-4C19-A462-7F672D87D9C8}" type="pres">
      <dgm:prSet presAssocID="{7B4BB35F-C75D-4EEF-82F0-96F8A5F3756C}" presName="sibTrans" presStyleLbl="sibTrans2D1" presStyleIdx="1" presStyleCnt="7"/>
      <dgm:spPr/>
    </dgm:pt>
    <dgm:pt modelId="{4E46EAC2-1FC6-464D-8DDC-BF3E31219870}" type="pres">
      <dgm:prSet presAssocID="{7B4BB35F-C75D-4EEF-82F0-96F8A5F3756C}" presName="connectorText" presStyleLbl="sibTrans2D1" presStyleIdx="1" presStyleCnt="7"/>
      <dgm:spPr/>
    </dgm:pt>
    <dgm:pt modelId="{6B19F996-F941-46A9-BDD4-C8E5E55A59D4}" type="pres">
      <dgm:prSet presAssocID="{F7D8E50E-1B00-4DFF-BD1B-8146C5B0D49C}" presName="node" presStyleLbl="node1" presStyleIdx="2" presStyleCnt="7">
        <dgm:presLayoutVars>
          <dgm:bulletEnabled val="1"/>
        </dgm:presLayoutVars>
      </dgm:prSet>
      <dgm:spPr/>
    </dgm:pt>
    <dgm:pt modelId="{E406D8FD-5ACA-4C5F-B78F-0F99EB489533}" type="pres">
      <dgm:prSet presAssocID="{232E68FB-14E8-4203-A647-D141B1100DDA}" presName="sibTrans" presStyleLbl="sibTrans2D1" presStyleIdx="2" presStyleCnt="7"/>
      <dgm:spPr/>
    </dgm:pt>
    <dgm:pt modelId="{DA7EB0C9-D0C6-42BE-82E5-4692EC533C40}" type="pres">
      <dgm:prSet presAssocID="{232E68FB-14E8-4203-A647-D141B1100DDA}" presName="connectorText" presStyleLbl="sibTrans2D1" presStyleIdx="2" presStyleCnt="7"/>
      <dgm:spPr/>
    </dgm:pt>
    <dgm:pt modelId="{117DCE23-7368-463E-996E-6626A7B9A88F}" type="pres">
      <dgm:prSet presAssocID="{1D08DA27-B3E7-4659-B4DB-DFA153D2EF91}" presName="node" presStyleLbl="node1" presStyleIdx="3" presStyleCnt="7">
        <dgm:presLayoutVars>
          <dgm:bulletEnabled val="1"/>
        </dgm:presLayoutVars>
      </dgm:prSet>
      <dgm:spPr/>
    </dgm:pt>
    <dgm:pt modelId="{D1877ABE-B50D-4B6C-A46B-E97E55093FBF}" type="pres">
      <dgm:prSet presAssocID="{DC763077-43D5-4762-999A-7E9E481FBE7F}" presName="sibTrans" presStyleLbl="sibTrans2D1" presStyleIdx="3" presStyleCnt="7"/>
      <dgm:spPr/>
    </dgm:pt>
    <dgm:pt modelId="{A2F2E770-2B5C-415C-9B68-A5D3E63E66F3}" type="pres">
      <dgm:prSet presAssocID="{DC763077-43D5-4762-999A-7E9E481FBE7F}" presName="connectorText" presStyleLbl="sibTrans2D1" presStyleIdx="3" presStyleCnt="7"/>
      <dgm:spPr/>
    </dgm:pt>
    <dgm:pt modelId="{E139410E-09BF-4C23-AEF5-B964A6CC3ED6}" type="pres">
      <dgm:prSet presAssocID="{E43F3BE6-BC75-4C03-8CA0-00D3CF997B9D}" presName="node" presStyleLbl="node1" presStyleIdx="4" presStyleCnt="7">
        <dgm:presLayoutVars>
          <dgm:bulletEnabled val="1"/>
        </dgm:presLayoutVars>
      </dgm:prSet>
      <dgm:spPr/>
    </dgm:pt>
    <dgm:pt modelId="{0CD6B510-C9F4-464B-9565-F66A0FA3E5C6}" type="pres">
      <dgm:prSet presAssocID="{B78EBEB0-9401-4F94-AA54-526A6F3D7A9A}" presName="sibTrans" presStyleLbl="sibTrans2D1" presStyleIdx="4" presStyleCnt="7"/>
      <dgm:spPr/>
    </dgm:pt>
    <dgm:pt modelId="{EC8C83A4-556D-42F3-9E8F-39519711F40A}" type="pres">
      <dgm:prSet presAssocID="{B78EBEB0-9401-4F94-AA54-526A6F3D7A9A}" presName="connectorText" presStyleLbl="sibTrans2D1" presStyleIdx="4" presStyleCnt="7"/>
      <dgm:spPr/>
    </dgm:pt>
    <dgm:pt modelId="{DE2E0DBE-8CE0-437F-8224-963C900BF74E}" type="pres">
      <dgm:prSet presAssocID="{F8D67153-E994-48E7-8431-81A215F7B858}" presName="node" presStyleLbl="node1" presStyleIdx="5" presStyleCnt="7">
        <dgm:presLayoutVars>
          <dgm:bulletEnabled val="1"/>
        </dgm:presLayoutVars>
      </dgm:prSet>
      <dgm:spPr/>
    </dgm:pt>
    <dgm:pt modelId="{7D40FD2A-CBB7-4EDB-8F1C-BD331158C6B5}" type="pres">
      <dgm:prSet presAssocID="{86314F0E-9A7E-4AA9-8120-E5324EECB7C8}" presName="sibTrans" presStyleLbl="sibTrans2D1" presStyleIdx="5" presStyleCnt="7"/>
      <dgm:spPr/>
    </dgm:pt>
    <dgm:pt modelId="{F983267E-1D7B-4D06-9D4F-F0ADCD9E118C}" type="pres">
      <dgm:prSet presAssocID="{86314F0E-9A7E-4AA9-8120-E5324EECB7C8}" presName="connectorText" presStyleLbl="sibTrans2D1" presStyleIdx="5" presStyleCnt="7"/>
      <dgm:spPr/>
    </dgm:pt>
    <dgm:pt modelId="{906ED607-6C3A-48B4-ACC1-31A955877935}" type="pres">
      <dgm:prSet presAssocID="{137AC180-58A6-415B-A657-C26879C8130F}" presName="node" presStyleLbl="node1" presStyleIdx="6" presStyleCnt="7">
        <dgm:presLayoutVars>
          <dgm:bulletEnabled val="1"/>
        </dgm:presLayoutVars>
      </dgm:prSet>
      <dgm:spPr/>
    </dgm:pt>
    <dgm:pt modelId="{80EE1AD3-A8E3-4503-89AE-1B650ACE8C4C}" type="pres">
      <dgm:prSet presAssocID="{44F904C0-1F26-4601-B0AD-7B5437658EBF}" presName="sibTrans" presStyleLbl="sibTrans2D1" presStyleIdx="6" presStyleCnt="7"/>
      <dgm:spPr/>
    </dgm:pt>
    <dgm:pt modelId="{8005B268-A26D-4CEC-B7D4-63AC871E30BE}" type="pres">
      <dgm:prSet presAssocID="{44F904C0-1F26-4601-B0AD-7B5437658EBF}" presName="connectorText" presStyleLbl="sibTrans2D1" presStyleIdx="6" presStyleCnt="7"/>
      <dgm:spPr/>
    </dgm:pt>
  </dgm:ptLst>
  <dgm:cxnLst>
    <dgm:cxn modelId="{9DD6C110-75C2-406F-8196-763AED6E3782}" type="presOf" srcId="{86314F0E-9A7E-4AA9-8120-E5324EECB7C8}" destId="{F983267E-1D7B-4D06-9D4F-F0ADCD9E118C}" srcOrd="1" destOrd="0" presId="urn:microsoft.com/office/officeart/2005/8/layout/cycle2"/>
    <dgm:cxn modelId="{616B2E14-C700-4263-8D22-712F9C581EAF}" type="presOf" srcId="{499915B9-0329-41A1-BB92-22FE04D20BC2}" destId="{A69A2BCA-A024-4A90-A5C4-732D0B0A6A14}" srcOrd="0" destOrd="0" presId="urn:microsoft.com/office/officeart/2005/8/layout/cycle2"/>
    <dgm:cxn modelId="{337D4C15-6438-4E80-8FC9-70A45061C0AC}" srcId="{499915B9-0329-41A1-BB92-22FE04D20BC2}" destId="{F7D8E50E-1B00-4DFF-BD1B-8146C5B0D49C}" srcOrd="2" destOrd="0" parTransId="{9694E6F9-2EB8-4541-B0D4-397B236AD433}" sibTransId="{232E68FB-14E8-4203-A647-D141B1100DDA}"/>
    <dgm:cxn modelId="{50575F18-70CF-42C4-AD18-3012AFD962D7}" type="presOf" srcId="{E43F3BE6-BC75-4C03-8CA0-00D3CF997B9D}" destId="{E139410E-09BF-4C23-AEF5-B964A6CC3ED6}" srcOrd="0" destOrd="0" presId="urn:microsoft.com/office/officeart/2005/8/layout/cycle2"/>
    <dgm:cxn modelId="{F7F48D1C-CCAD-454C-9E85-088E5A8C9A7F}" type="presOf" srcId="{7B4BB35F-C75D-4EEF-82F0-96F8A5F3756C}" destId="{4E46EAC2-1FC6-464D-8DDC-BF3E31219870}" srcOrd="1" destOrd="0" presId="urn:microsoft.com/office/officeart/2005/8/layout/cycle2"/>
    <dgm:cxn modelId="{4FA7A31C-B7CE-4639-A0B3-5E99C37B7259}" type="presOf" srcId="{DC763077-43D5-4762-999A-7E9E481FBE7F}" destId="{D1877ABE-B50D-4B6C-A46B-E97E55093FBF}" srcOrd="0" destOrd="0" presId="urn:microsoft.com/office/officeart/2005/8/layout/cycle2"/>
    <dgm:cxn modelId="{9156D221-AD3C-44C5-BCDE-F965210411DF}" type="presOf" srcId="{30D4C864-B24B-44ED-B61C-72871784A1D1}" destId="{FDFDAF69-64FF-4015-B17D-C1F9E64717B4}" srcOrd="0" destOrd="0" presId="urn:microsoft.com/office/officeart/2005/8/layout/cycle2"/>
    <dgm:cxn modelId="{866A6929-5712-484C-9A3A-447A43D3DBF6}" type="presOf" srcId="{57361296-4EA7-48F9-AEF2-23BE6B485A57}" destId="{4A6F5D22-A1B4-4028-AAE9-9094C7A338AA}" srcOrd="0" destOrd="0" presId="urn:microsoft.com/office/officeart/2005/8/layout/cycle2"/>
    <dgm:cxn modelId="{6D72B42C-C02B-4520-9AE8-C276EA7E2D98}" srcId="{499915B9-0329-41A1-BB92-22FE04D20BC2}" destId="{137AC180-58A6-415B-A657-C26879C8130F}" srcOrd="6" destOrd="0" parTransId="{009C7657-F3C0-4765-8B88-98C7D3924537}" sibTransId="{44F904C0-1F26-4601-B0AD-7B5437658EBF}"/>
    <dgm:cxn modelId="{D4273A2E-534B-4318-9283-575F2431674B}" type="presOf" srcId="{44F904C0-1F26-4601-B0AD-7B5437658EBF}" destId="{80EE1AD3-A8E3-4503-89AE-1B650ACE8C4C}" srcOrd="0" destOrd="0" presId="urn:microsoft.com/office/officeart/2005/8/layout/cycle2"/>
    <dgm:cxn modelId="{0E59AB34-8418-446E-972D-EB5FFEE0D1DE}" type="presOf" srcId="{7B4BB35F-C75D-4EEF-82F0-96F8A5F3756C}" destId="{D42DB854-6AE7-4C19-A462-7F672D87D9C8}" srcOrd="0" destOrd="0" presId="urn:microsoft.com/office/officeart/2005/8/layout/cycle2"/>
    <dgm:cxn modelId="{3C249635-2619-4A1D-BA3E-7F27045DCE4E}" type="presOf" srcId="{1D08DA27-B3E7-4659-B4DB-DFA153D2EF91}" destId="{117DCE23-7368-463E-996E-6626A7B9A88F}" srcOrd="0" destOrd="0" presId="urn:microsoft.com/office/officeart/2005/8/layout/cycle2"/>
    <dgm:cxn modelId="{174F4638-80AC-49A0-B1B9-0842315ACFB8}" type="presOf" srcId="{B78EBEB0-9401-4F94-AA54-526A6F3D7A9A}" destId="{0CD6B510-C9F4-464B-9565-F66A0FA3E5C6}" srcOrd="0" destOrd="0" presId="urn:microsoft.com/office/officeart/2005/8/layout/cycle2"/>
    <dgm:cxn modelId="{3BB6F339-8869-4383-85D4-5031E77D2C98}" type="presOf" srcId="{F8D67153-E994-48E7-8431-81A215F7B858}" destId="{DE2E0DBE-8CE0-437F-8224-963C900BF74E}" srcOrd="0" destOrd="0" presId="urn:microsoft.com/office/officeart/2005/8/layout/cycle2"/>
    <dgm:cxn modelId="{EE783461-9FD9-4CD2-A829-0F68F761B708}" srcId="{499915B9-0329-41A1-BB92-22FE04D20BC2}" destId="{F8D67153-E994-48E7-8431-81A215F7B858}" srcOrd="5" destOrd="0" parTransId="{B5046395-FF7E-43DF-A573-70CD20F5C7B6}" sibTransId="{86314F0E-9A7E-4AA9-8120-E5324EECB7C8}"/>
    <dgm:cxn modelId="{BA25E564-357C-47FD-AB07-95C4F3B6F3EC}" type="presOf" srcId="{B78EBEB0-9401-4F94-AA54-526A6F3D7A9A}" destId="{EC8C83A4-556D-42F3-9E8F-39519711F40A}" srcOrd="1" destOrd="0" presId="urn:microsoft.com/office/officeart/2005/8/layout/cycle2"/>
    <dgm:cxn modelId="{74AE1065-6CB9-4255-80A2-9C68CC1F6496}" srcId="{499915B9-0329-41A1-BB92-22FE04D20BC2}" destId="{57361296-4EA7-48F9-AEF2-23BE6B485A57}" srcOrd="0" destOrd="0" parTransId="{D942BBE6-2128-4C4D-AFCD-4E669B3A73B0}" sibTransId="{B29C9E0C-4023-4E13-A345-AAC62D5AC794}"/>
    <dgm:cxn modelId="{C4238D46-EA54-496E-B6C0-3BA6869A1510}" type="presOf" srcId="{232E68FB-14E8-4203-A647-D141B1100DDA}" destId="{E406D8FD-5ACA-4C5F-B78F-0F99EB489533}" srcOrd="0" destOrd="0" presId="urn:microsoft.com/office/officeart/2005/8/layout/cycle2"/>
    <dgm:cxn modelId="{ACA19146-5FDF-47E6-93F7-3EF1FEAAEDDB}" srcId="{499915B9-0329-41A1-BB92-22FE04D20BC2}" destId="{30D4C864-B24B-44ED-B61C-72871784A1D1}" srcOrd="1" destOrd="0" parTransId="{FC8798BB-6150-4EDC-9DBA-5B149F858565}" sibTransId="{7B4BB35F-C75D-4EEF-82F0-96F8A5F3756C}"/>
    <dgm:cxn modelId="{352CBF6C-934B-4AAA-B653-A73488101CDF}" type="presOf" srcId="{137AC180-58A6-415B-A657-C26879C8130F}" destId="{906ED607-6C3A-48B4-ACC1-31A955877935}" srcOrd="0" destOrd="0" presId="urn:microsoft.com/office/officeart/2005/8/layout/cycle2"/>
    <dgm:cxn modelId="{7D4ADB6E-1A68-4948-BECF-337771DC395E}" srcId="{499915B9-0329-41A1-BB92-22FE04D20BC2}" destId="{1D08DA27-B3E7-4659-B4DB-DFA153D2EF91}" srcOrd="3" destOrd="0" parTransId="{D0303986-43A7-4F31-BF63-DC72FB840075}" sibTransId="{DC763077-43D5-4762-999A-7E9E481FBE7F}"/>
    <dgm:cxn modelId="{B6240152-D555-4A6C-8C4B-13055280752C}" type="presOf" srcId="{B29C9E0C-4023-4E13-A345-AAC62D5AC794}" destId="{E5D499AF-5A33-4406-BD5E-BB08F7ACB782}" srcOrd="0" destOrd="0" presId="urn:microsoft.com/office/officeart/2005/8/layout/cycle2"/>
    <dgm:cxn modelId="{1D7D8C73-0AD0-4C28-8812-80A7018E1907}" type="presOf" srcId="{86314F0E-9A7E-4AA9-8120-E5324EECB7C8}" destId="{7D40FD2A-CBB7-4EDB-8F1C-BD331158C6B5}" srcOrd="0" destOrd="0" presId="urn:microsoft.com/office/officeart/2005/8/layout/cycle2"/>
    <dgm:cxn modelId="{50984458-5842-4A5B-B442-8254939798BB}" type="presOf" srcId="{232E68FB-14E8-4203-A647-D141B1100DDA}" destId="{DA7EB0C9-D0C6-42BE-82E5-4692EC533C40}" srcOrd="1" destOrd="0" presId="urn:microsoft.com/office/officeart/2005/8/layout/cycle2"/>
    <dgm:cxn modelId="{C2DCC58A-4DBF-4FA7-83DD-51A69027B105}" type="presOf" srcId="{F7D8E50E-1B00-4DFF-BD1B-8146C5B0D49C}" destId="{6B19F996-F941-46A9-BDD4-C8E5E55A59D4}" srcOrd="0" destOrd="0" presId="urn:microsoft.com/office/officeart/2005/8/layout/cycle2"/>
    <dgm:cxn modelId="{769D359F-323F-4B1B-BBA9-5AB194E6D483}" srcId="{499915B9-0329-41A1-BB92-22FE04D20BC2}" destId="{E43F3BE6-BC75-4C03-8CA0-00D3CF997B9D}" srcOrd="4" destOrd="0" parTransId="{989FE17F-F748-4185-ADED-57B254C675C5}" sibTransId="{B78EBEB0-9401-4F94-AA54-526A6F3D7A9A}"/>
    <dgm:cxn modelId="{1E2023E2-1908-47CA-A3E5-6535C75DCFE3}" type="presOf" srcId="{44F904C0-1F26-4601-B0AD-7B5437658EBF}" destId="{8005B268-A26D-4CEC-B7D4-63AC871E30BE}" srcOrd="1" destOrd="0" presId="urn:microsoft.com/office/officeart/2005/8/layout/cycle2"/>
    <dgm:cxn modelId="{566DA6F5-AF01-49B7-B524-1D06215B1C85}" type="presOf" srcId="{B29C9E0C-4023-4E13-A345-AAC62D5AC794}" destId="{2D8DB351-CE30-4E54-9AB2-097072E8C996}" srcOrd="1" destOrd="0" presId="urn:microsoft.com/office/officeart/2005/8/layout/cycle2"/>
    <dgm:cxn modelId="{BEFBADFA-B8F3-41E2-ACF1-92C5CE86951F}" type="presOf" srcId="{DC763077-43D5-4762-999A-7E9E481FBE7F}" destId="{A2F2E770-2B5C-415C-9B68-A5D3E63E66F3}" srcOrd="1" destOrd="0" presId="urn:microsoft.com/office/officeart/2005/8/layout/cycle2"/>
    <dgm:cxn modelId="{7347CE78-1BEB-4D02-AD13-A27C3B42795E}" type="presParOf" srcId="{A69A2BCA-A024-4A90-A5C4-732D0B0A6A14}" destId="{4A6F5D22-A1B4-4028-AAE9-9094C7A338AA}" srcOrd="0" destOrd="0" presId="urn:microsoft.com/office/officeart/2005/8/layout/cycle2"/>
    <dgm:cxn modelId="{3871152D-2431-4A35-8B44-78A278BC526D}" type="presParOf" srcId="{A69A2BCA-A024-4A90-A5C4-732D0B0A6A14}" destId="{E5D499AF-5A33-4406-BD5E-BB08F7ACB782}" srcOrd="1" destOrd="0" presId="urn:microsoft.com/office/officeart/2005/8/layout/cycle2"/>
    <dgm:cxn modelId="{2F551CF4-D501-463C-935F-9C48279BF7D0}" type="presParOf" srcId="{E5D499AF-5A33-4406-BD5E-BB08F7ACB782}" destId="{2D8DB351-CE30-4E54-9AB2-097072E8C996}" srcOrd="0" destOrd="0" presId="urn:microsoft.com/office/officeart/2005/8/layout/cycle2"/>
    <dgm:cxn modelId="{FB5479C6-F21A-4365-8FFD-4E79A3CC2E97}" type="presParOf" srcId="{A69A2BCA-A024-4A90-A5C4-732D0B0A6A14}" destId="{FDFDAF69-64FF-4015-B17D-C1F9E64717B4}" srcOrd="2" destOrd="0" presId="urn:microsoft.com/office/officeart/2005/8/layout/cycle2"/>
    <dgm:cxn modelId="{1441FFEF-31BF-4D59-8A9C-88E62C3FE8AC}" type="presParOf" srcId="{A69A2BCA-A024-4A90-A5C4-732D0B0A6A14}" destId="{D42DB854-6AE7-4C19-A462-7F672D87D9C8}" srcOrd="3" destOrd="0" presId="urn:microsoft.com/office/officeart/2005/8/layout/cycle2"/>
    <dgm:cxn modelId="{DA809E3B-85DE-40A9-AB55-7E5218E4A9DF}" type="presParOf" srcId="{D42DB854-6AE7-4C19-A462-7F672D87D9C8}" destId="{4E46EAC2-1FC6-464D-8DDC-BF3E31219870}" srcOrd="0" destOrd="0" presId="urn:microsoft.com/office/officeart/2005/8/layout/cycle2"/>
    <dgm:cxn modelId="{28E71CE9-726C-4D65-8442-354CEBC82D7E}" type="presParOf" srcId="{A69A2BCA-A024-4A90-A5C4-732D0B0A6A14}" destId="{6B19F996-F941-46A9-BDD4-C8E5E55A59D4}" srcOrd="4" destOrd="0" presId="urn:microsoft.com/office/officeart/2005/8/layout/cycle2"/>
    <dgm:cxn modelId="{B9624C11-B6A9-4BD9-8833-CC0DD5B76F32}" type="presParOf" srcId="{A69A2BCA-A024-4A90-A5C4-732D0B0A6A14}" destId="{E406D8FD-5ACA-4C5F-B78F-0F99EB489533}" srcOrd="5" destOrd="0" presId="urn:microsoft.com/office/officeart/2005/8/layout/cycle2"/>
    <dgm:cxn modelId="{275EA218-ADDD-42F7-8DD9-EA6FDD16526E}" type="presParOf" srcId="{E406D8FD-5ACA-4C5F-B78F-0F99EB489533}" destId="{DA7EB0C9-D0C6-42BE-82E5-4692EC533C40}" srcOrd="0" destOrd="0" presId="urn:microsoft.com/office/officeart/2005/8/layout/cycle2"/>
    <dgm:cxn modelId="{56EAAAFA-40FC-481B-90C0-5D5189D9B67A}" type="presParOf" srcId="{A69A2BCA-A024-4A90-A5C4-732D0B0A6A14}" destId="{117DCE23-7368-463E-996E-6626A7B9A88F}" srcOrd="6" destOrd="0" presId="urn:microsoft.com/office/officeart/2005/8/layout/cycle2"/>
    <dgm:cxn modelId="{97A59A2A-ADA9-4295-B8F3-3D33D9AE0AA9}" type="presParOf" srcId="{A69A2BCA-A024-4A90-A5C4-732D0B0A6A14}" destId="{D1877ABE-B50D-4B6C-A46B-E97E55093FBF}" srcOrd="7" destOrd="0" presId="urn:microsoft.com/office/officeart/2005/8/layout/cycle2"/>
    <dgm:cxn modelId="{5F21272A-897A-4A39-A3A3-C0ACA7057A5A}" type="presParOf" srcId="{D1877ABE-B50D-4B6C-A46B-E97E55093FBF}" destId="{A2F2E770-2B5C-415C-9B68-A5D3E63E66F3}" srcOrd="0" destOrd="0" presId="urn:microsoft.com/office/officeart/2005/8/layout/cycle2"/>
    <dgm:cxn modelId="{5020C199-DED7-44BD-8758-8317A48F9605}" type="presParOf" srcId="{A69A2BCA-A024-4A90-A5C4-732D0B0A6A14}" destId="{E139410E-09BF-4C23-AEF5-B964A6CC3ED6}" srcOrd="8" destOrd="0" presId="urn:microsoft.com/office/officeart/2005/8/layout/cycle2"/>
    <dgm:cxn modelId="{A7528A58-4C5B-4F48-A90B-D4878D3FE783}" type="presParOf" srcId="{A69A2BCA-A024-4A90-A5C4-732D0B0A6A14}" destId="{0CD6B510-C9F4-464B-9565-F66A0FA3E5C6}" srcOrd="9" destOrd="0" presId="urn:microsoft.com/office/officeart/2005/8/layout/cycle2"/>
    <dgm:cxn modelId="{9B433F33-83E3-4E11-B03B-0697B8F6DF10}" type="presParOf" srcId="{0CD6B510-C9F4-464B-9565-F66A0FA3E5C6}" destId="{EC8C83A4-556D-42F3-9E8F-39519711F40A}" srcOrd="0" destOrd="0" presId="urn:microsoft.com/office/officeart/2005/8/layout/cycle2"/>
    <dgm:cxn modelId="{9059B508-0853-484B-9996-7183CF5D30CF}" type="presParOf" srcId="{A69A2BCA-A024-4A90-A5C4-732D0B0A6A14}" destId="{DE2E0DBE-8CE0-437F-8224-963C900BF74E}" srcOrd="10" destOrd="0" presId="urn:microsoft.com/office/officeart/2005/8/layout/cycle2"/>
    <dgm:cxn modelId="{E32DCF76-333F-482C-A98E-B27CE18A1B6B}" type="presParOf" srcId="{A69A2BCA-A024-4A90-A5C4-732D0B0A6A14}" destId="{7D40FD2A-CBB7-4EDB-8F1C-BD331158C6B5}" srcOrd="11" destOrd="0" presId="urn:microsoft.com/office/officeart/2005/8/layout/cycle2"/>
    <dgm:cxn modelId="{5CF0398A-94FD-40E6-B391-EC88BB63726D}" type="presParOf" srcId="{7D40FD2A-CBB7-4EDB-8F1C-BD331158C6B5}" destId="{F983267E-1D7B-4D06-9D4F-F0ADCD9E118C}" srcOrd="0" destOrd="0" presId="urn:microsoft.com/office/officeart/2005/8/layout/cycle2"/>
    <dgm:cxn modelId="{7F3C1177-FAB2-4F46-8DE0-703FF2D5D307}" type="presParOf" srcId="{A69A2BCA-A024-4A90-A5C4-732D0B0A6A14}" destId="{906ED607-6C3A-48B4-ACC1-31A955877935}" srcOrd="12" destOrd="0" presId="urn:microsoft.com/office/officeart/2005/8/layout/cycle2"/>
    <dgm:cxn modelId="{93ECA470-1135-42EB-AEB0-67F5F4ADF3B2}" type="presParOf" srcId="{A69A2BCA-A024-4A90-A5C4-732D0B0A6A14}" destId="{80EE1AD3-A8E3-4503-89AE-1B650ACE8C4C}" srcOrd="13" destOrd="0" presId="urn:microsoft.com/office/officeart/2005/8/layout/cycle2"/>
    <dgm:cxn modelId="{095CA45C-E45E-4F29-B855-95956DD2F363}" type="presParOf" srcId="{80EE1AD3-A8E3-4503-89AE-1B650ACE8C4C}" destId="{8005B268-A26D-4CEC-B7D4-63AC871E30BE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0EB33F-2FEF-4B4A-A58B-85DBDE5CA7C2}">
      <dsp:nvSpPr>
        <dsp:cNvPr id="0" name=""/>
        <dsp:cNvSpPr/>
      </dsp:nvSpPr>
      <dsp:spPr>
        <a:xfrm>
          <a:off x="2541826" y="1673350"/>
          <a:ext cx="1012347" cy="1012347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kern="1200" dirty="0">
              <a:latin typeface="Century Gothic" panose="020B0502020202020204" pitchFamily="34" charset="0"/>
            </a:rPr>
            <a:t>NOW</a:t>
          </a:r>
        </a:p>
      </dsp:txBody>
      <dsp:txXfrm>
        <a:off x="2690081" y="1821605"/>
        <a:ext cx="715837" cy="715837"/>
      </dsp:txXfrm>
    </dsp:sp>
    <dsp:sp modelId="{CB2B7B2C-B290-43F4-AB9E-27970A1F1B6E}">
      <dsp:nvSpPr>
        <dsp:cNvPr id="0" name=""/>
        <dsp:cNvSpPr/>
      </dsp:nvSpPr>
      <dsp:spPr>
        <a:xfrm rot="5400000">
          <a:off x="2940409" y="1304340"/>
          <a:ext cx="215180" cy="344198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200" kern="1200">
            <a:latin typeface="Century Gothic" panose="020B0502020202020204" pitchFamily="34" charset="0"/>
          </a:endParaRPr>
        </a:p>
      </dsp:txBody>
      <dsp:txXfrm>
        <a:off x="2972686" y="1340903"/>
        <a:ext cx="150626" cy="206518"/>
      </dsp:txXfrm>
    </dsp:sp>
    <dsp:sp modelId="{1FBFD4D7-2371-44B6-BF69-9EBE89BDF82D}">
      <dsp:nvSpPr>
        <dsp:cNvPr id="0" name=""/>
        <dsp:cNvSpPr/>
      </dsp:nvSpPr>
      <dsp:spPr>
        <a:xfrm>
          <a:off x="2415282" y="1914"/>
          <a:ext cx="1265434" cy="126543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200" kern="1200" dirty="0">
              <a:latin typeface="Century Gothic" panose="020B0502020202020204" pitchFamily="34" charset="0"/>
            </a:rPr>
            <a:t>Birthing Team pioneering</a:t>
          </a:r>
        </a:p>
      </dsp:txBody>
      <dsp:txXfrm>
        <a:off x="2600601" y="187233"/>
        <a:ext cx="894796" cy="894796"/>
      </dsp:txXfrm>
    </dsp:sp>
    <dsp:sp modelId="{853B1333-5151-4EF4-98B6-B6FC9D5444F8}">
      <dsp:nvSpPr>
        <dsp:cNvPr id="0" name=""/>
        <dsp:cNvSpPr/>
      </dsp:nvSpPr>
      <dsp:spPr>
        <a:xfrm rot="9720000">
          <a:off x="3609082" y="1790159"/>
          <a:ext cx="215180" cy="344198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200" kern="1200">
            <a:latin typeface="Century Gothic" panose="020B0502020202020204" pitchFamily="34" charset="0"/>
          </a:endParaRPr>
        </a:p>
      </dsp:txBody>
      <dsp:txXfrm>
        <a:off x="3672056" y="1849025"/>
        <a:ext cx="150626" cy="206518"/>
      </dsp:txXfrm>
    </dsp:sp>
    <dsp:sp modelId="{EDCC0ADF-BE4B-4F27-89D9-308F64A78BD1}">
      <dsp:nvSpPr>
        <dsp:cNvPr id="0" name=""/>
        <dsp:cNvSpPr/>
      </dsp:nvSpPr>
      <dsp:spPr>
        <a:xfrm>
          <a:off x="3884562" y="1069408"/>
          <a:ext cx="1265434" cy="126543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200" kern="1200" dirty="0">
              <a:latin typeface="Century Gothic" panose="020B0502020202020204" pitchFamily="34" charset="0"/>
            </a:rPr>
            <a:t>Emergent new models</a:t>
          </a:r>
        </a:p>
      </dsp:txBody>
      <dsp:txXfrm>
        <a:off x="4069881" y="1254727"/>
        <a:ext cx="894796" cy="894796"/>
      </dsp:txXfrm>
    </dsp:sp>
    <dsp:sp modelId="{C8E2B6CB-CCDF-45B2-8E14-284BC15B0A2A}">
      <dsp:nvSpPr>
        <dsp:cNvPr id="0" name=""/>
        <dsp:cNvSpPr/>
      </dsp:nvSpPr>
      <dsp:spPr>
        <a:xfrm rot="13865989">
          <a:off x="3353672" y="2576232"/>
          <a:ext cx="215180" cy="344198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200" kern="1200">
            <a:latin typeface="Century Gothic" panose="020B0502020202020204" pitchFamily="34" charset="0"/>
          </a:endParaRPr>
        </a:p>
      </dsp:txBody>
      <dsp:txXfrm>
        <a:off x="3406218" y="2670191"/>
        <a:ext cx="150626" cy="206518"/>
      </dsp:txXfrm>
    </dsp:sp>
    <dsp:sp modelId="{26C1AB13-6957-4C4C-A901-AE2463DFBF37}">
      <dsp:nvSpPr>
        <dsp:cNvPr id="0" name=""/>
        <dsp:cNvSpPr/>
      </dsp:nvSpPr>
      <dsp:spPr>
        <a:xfrm>
          <a:off x="3323347" y="2796651"/>
          <a:ext cx="1265434" cy="126543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200" kern="1200" dirty="0">
              <a:latin typeface="Century Gothic" panose="020B0502020202020204" pitchFamily="34" charset="0"/>
            </a:rPr>
            <a:t>HPCSA MDT reform</a:t>
          </a:r>
        </a:p>
      </dsp:txBody>
      <dsp:txXfrm>
        <a:off x="3508666" y="2981970"/>
        <a:ext cx="894796" cy="894796"/>
      </dsp:txXfrm>
    </dsp:sp>
    <dsp:sp modelId="{8EA6DFFB-050F-4D1F-ABF2-43DA36CAF277}">
      <dsp:nvSpPr>
        <dsp:cNvPr id="0" name=""/>
        <dsp:cNvSpPr/>
      </dsp:nvSpPr>
      <dsp:spPr>
        <a:xfrm rot="18360000">
          <a:off x="2527146" y="2576232"/>
          <a:ext cx="215180" cy="344198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200" kern="1200">
            <a:latin typeface="Century Gothic" panose="020B0502020202020204" pitchFamily="34" charset="0"/>
          </a:endParaRPr>
        </a:p>
      </dsp:txBody>
      <dsp:txXfrm rot="10800000">
        <a:off x="2540451" y="2671185"/>
        <a:ext cx="150626" cy="206518"/>
      </dsp:txXfrm>
    </dsp:sp>
    <dsp:sp modelId="{BC6AD730-11D1-46BC-8881-3C2B84957E8C}">
      <dsp:nvSpPr>
        <dsp:cNvPr id="0" name=""/>
        <dsp:cNvSpPr/>
      </dsp:nvSpPr>
      <dsp:spPr>
        <a:xfrm>
          <a:off x="1507217" y="2796651"/>
          <a:ext cx="1265434" cy="126543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200" kern="1200" dirty="0">
              <a:latin typeface="Century Gothic" panose="020B0502020202020204" pitchFamily="34" charset="0"/>
            </a:rPr>
            <a:t>The Usha </a:t>
          </a:r>
          <a:r>
            <a:rPr lang="en-ZA" sz="1200" kern="1200" dirty="0" err="1">
              <a:latin typeface="Century Gothic" panose="020B0502020202020204" pitchFamily="34" charset="0"/>
            </a:rPr>
            <a:t>Lesizalo</a:t>
          </a:r>
          <a:r>
            <a:rPr lang="en-ZA" sz="1200" kern="1200" dirty="0">
              <a:latin typeface="Century Gothic" panose="020B0502020202020204" pitchFamily="34" charset="0"/>
            </a:rPr>
            <a:t> Playbook</a:t>
          </a:r>
        </a:p>
      </dsp:txBody>
      <dsp:txXfrm>
        <a:off x="1692536" y="2981970"/>
        <a:ext cx="894796" cy="894796"/>
      </dsp:txXfrm>
    </dsp:sp>
    <dsp:sp modelId="{8666BEF6-6B3D-43D3-97E2-D517567DC693}">
      <dsp:nvSpPr>
        <dsp:cNvPr id="0" name=""/>
        <dsp:cNvSpPr/>
      </dsp:nvSpPr>
      <dsp:spPr>
        <a:xfrm rot="1080000">
          <a:off x="2271736" y="1790159"/>
          <a:ext cx="215180" cy="344198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200" kern="1200">
            <a:latin typeface="Century Gothic" panose="020B0502020202020204" pitchFamily="34" charset="0"/>
          </a:endParaRPr>
        </a:p>
      </dsp:txBody>
      <dsp:txXfrm rot="10800000">
        <a:off x="2273316" y="1849025"/>
        <a:ext cx="150626" cy="206518"/>
      </dsp:txXfrm>
    </dsp:sp>
    <dsp:sp modelId="{0D72EB8D-7473-4BF5-A1FC-75E4E5BE4C68}">
      <dsp:nvSpPr>
        <dsp:cNvPr id="0" name=""/>
        <dsp:cNvSpPr/>
      </dsp:nvSpPr>
      <dsp:spPr>
        <a:xfrm>
          <a:off x="946002" y="1069408"/>
          <a:ext cx="1265434" cy="126543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200" kern="1200" dirty="0">
              <a:latin typeface="Century Gothic" panose="020B0502020202020204" pitchFamily="34" charset="0"/>
            </a:rPr>
            <a:t>Public sector strategic purchasing</a:t>
          </a:r>
        </a:p>
      </dsp:txBody>
      <dsp:txXfrm>
        <a:off x="1131321" y="1254727"/>
        <a:ext cx="894796" cy="8947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954253-4C66-4CC0-A60B-2E382A27F68A}">
      <dsp:nvSpPr>
        <dsp:cNvPr id="0" name=""/>
        <dsp:cNvSpPr/>
      </dsp:nvSpPr>
      <dsp:spPr>
        <a:xfrm>
          <a:off x="1349" y="0"/>
          <a:ext cx="2099437" cy="378962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t" anchorCtr="1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300" kern="1200" dirty="0">
              <a:latin typeface="Century Gothic" panose="020B0502020202020204" pitchFamily="34" charset="0"/>
            </a:rPr>
            <a:t>Embedding Equity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000" kern="1200" dirty="0">
              <a:latin typeface="Century Gothic" panose="020B0502020202020204" pitchFamily="34" charset="0"/>
            </a:rPr>
            <a:t>Same measures of outcomes that matter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000" kern="1200" dirty="0">
              <a:latin typeface="Century Gothic" panose="020B0502020202020204" pitchFamily="34" charset="0"/>
            </a:rPr>
            <a:t>Centring dignity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000" kern="1200" dirty="0">
              <a:latin typeface="Century Gothic" panose="020B0502020202020204" pitchFamily="34" charset="0"/>
            </a:rPr>
            <a:t>Same pathways</a:t>
          </a:r>
        </a:p>
      </dsp:txBody>
      <dsp:txXfrm>
        <a:off x="1349" y="1515850"/>
        <a:ext cx="2099437" cy="1515850"/>
      </dsp:txXfrm>
    </dsp:sp>
    <dsp:sp modelId="{EFC59425-6A43-4B00-BEDF-3BA5D9FF752F}">
      <dsp:nvSpPr>
        <dsp:cNvPr id="0" name=""/>
        <dsp:cNvSpPr/>
      </dsp:nvSpPr>
      <dsp:spPr>
        <a:xfrm>
          <a:off x="420095" y="227377"/>
          <a:ext cx="1261945" cy="126194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E579D3-484F-4F15-81EB-0EB1C69B6CCF}">
      <dsp:nvSpPr>
        <dsp:cNvPr id="0" name=""/>
        <dsp:cNvSpPr/>
      </dsp:nvSpPr>
      <dsp:spPr>
        <a:xfrm>
          <a:off x="2163770" y="0"/>
          <a:ext cx="2099437" cy="378962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t" anchorCtr="1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300" kern="1200" dirty="0">
              <a:latin typeface="Century Gothic" panose="020B0502020202020204" pitchFamily="34" charset="0"/>
            </a:rPr>
            <a:t>Goldilocks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000" kern="1200" dirty="0">
              <a:latin typeface="Century Gothic" panose="020B0502020202020204" pitchFamily="34" charset="0"/>
            </a:rPr>
            <a:t>Too little, too little, too much, too much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000" kern="1200" dirty="0">
              <a:latin typeface="Century Gothic" panose="020B0502020202020204" pitchFamily="34" charset="0"/>
            </a:rPr>
            <a:t>Re-balancing across sectors through attending to the details of HRH, medico-legal challenges, contracting</a:t>
          </a:r>
        </a:p>
      </dsp:txBody>
      <dsp:txXfrm>
        <a:off x="2163770" y="1515850"/>
        <a:ext cx="2099437" cy="1515850"/>
      </dsp:txXfrm>
    </dsp:sp>
    <dsp:sp modelId="{EE8B78CA-24CB-4626-B8A7-9681F4FC5A5F}">
      <dsp:nvSpPr>
        <dsp:cNvPr id="0" name=""/>
        <dsp:cNvSpPr/>
      </dsp:nvSpPr>
      <dsp:spPr>
        <a:xfrm>
          <a:off x="2582516" y="227377"/>
          <a:ext cx="1261945" cy="1261945"/>
        </a:xfrm>
        <a:prstGeom prst="ellipse">
          <a:avLst/>
        </a:prstGeom>
        <a:blipFill>
          <a:blip xmlns:r="http://schemas.openxmlformats.org/officeDocument/2006/relationships" r:embed="rId2"/>
          <a:srcRect/>
          <a:stretch>
            <a:fillRect l="-10000" r="-10000"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7D7A55-7AA9-427D-B5D8-75695414D408}">
      <dsp:nvSpPr>
        <dsp:cNvPr id="0" name=""/>
        <dsp:cNvSpPr/>
      </dsp:nvSpPr>
      <dsp:spPr>
        <a:xfrm>
          <a:off x="4326191" y="0"/>
          <a:ext cx="2099437" cy="378962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t" anchorCtr="1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300" kern="1200" dirty="0">
              <a:latin typeface="Century Gothic" panose="020B0502020202020204" pitchFamily="34" charset="0"/>
            </a:rPr>
            <a:t>Why Maternity?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000" kern="1200" dirty="0">
              <a:latin typeface="Century Gothic" panose="020B0502020202020204" pitchFamily="34" charset="0"/>
            </a:rPr>
            <a:t>Maternity is ideal: medical + surgical; outcomes that are globally visible; broader social impact is immense</a:t>
          </a:r>
        </a:p>
      </dsp:txBody>
      <dsp:txXfrm>
        <a:off x="4326191" y="1515850"/>
        <a:ext cx="2099437" cy="1515850"/>
      </dsp:txXfrm>
    </dsp:sp>
    <dsp:sp modelId="{ECB9F463-E4DB-49DB-99B6-890F122EB8EF}">
      <dsp:nvSpPr>
        <dsp:cNvPr id="0" name=""/>
        <dsp:cNvSpPr/>
      </dsp:nvSpPr>
      <dsp:spPr>
        <a:xfrm>
          <a:off x="4806811" y="151749"/>
          <a:ext cx="1261945" cy="126194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88C7CC-54BD-432A-BD73-8A21E7F9DA36}">
      <dsp:nvSpPr>
        <dsp:cNvPr id="0" name=""/>
        <dsp:cNvSpPr/>
      </dsp:nvSpPr>
      <dsp:spPr>
        <a:xfrm>
          <a:off x="257079" y="3031700"/>
          <a:ext cx="5912820" cy="568443"/>
        </a:xfrm>
        <a:prstGeom prst="leftRightArrow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622BCB-BBE1-43DA-B75F-D4DB6BF68266}">
      <dsp:nvSpPr>
        <dsp:cNvPr id="0" name=""/>
        <dsp:cNvSpPr/>
      </dsp:nvSpPr>
      <dsp:spPr>
        <a:xfrm rot="10800000">
          <a:off x="1311596" y="1952"/>
          <a:ext cx="4550634" cy="66153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718" tIns="45720" rIns="85344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200" kern="1200" dirty="0">
              <a:latin typeface="Century Gothic" panose="020B0502020202020204" pitchFamily="34" charset="0"/>
            </a:rPr>
            <a:t>Fair, compassionate pricing has to find the tension point between what is patient-</a:t>
          </a:r>
          <a:r>
            <a:rPr lang="en-ZA" sz="1200" kern="1200" dirty="0" err="1">
              <a:latin typeface="Century Gothic" panose="020B0502020202020204" pitchFamily="34" charset="0"/>
            </a:rPr>
            <a:t>centered</a:t>
          </a:r>
          <a:r>
            <a:rPr lang="en-ZA" sz="1200" kern="1200" dirty="0">
              <a:latin typeface="Century Gothic" panose="020B0502020202020204" pitchFamily="34" charset="0"/>
            </a:rPr>
            <a:t>, what is sustainable for providers and what is affordable</a:t>
          </a:r>
        </a:p>
      </dsp:txBody>
      <dsp:txXfrm rot="10800000">
        <a:off x="1476979" y="1952"/>
        <a:ext cx="4385251" cy="661534"/>
      </dsp:txXfrm>
    </dsp:sp>
    <dsp:sp modelId="{C04A72D2-ECF3-4E75-9228-25209951EA42}">
      <dsp:nvSpPr>
        <dsp:cNvPr id="0" name=""/>
        <dsp:cNvSpPr/>
      </dsp:nvSpPr>
      <dsp:spPr>
        <a:xfrm>
          <a:off x="980828" y="1952"/>
          <a:ext cx="661534" cy="661534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t="-1000" b="-100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3774CF-3955-4875-8F44-8A5DEEEBF350}">
      <dsp:nvSpPr>
        <dsp:cNvPr id="0" name=""/>
        <dsp:cNvSpPr/>
      </dsp:nvSpPr>
      <dsp:spPr>
        <a:xfrm rot="10800000">
          <a:off x="1311596" y="860960"/>
          <a:ext cx="4550634" cy="66153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718" tIns="45720" rIns="85344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200" kern="1200" dirty="0">
              <a:latin typeface="Century Gothic" panose="020B0502020202020204" pitchFamily="34" charset="0"/>
            </a:rPr>
            <a:t>Pioneers and emergent models of care and international experience give us excellent starting points: team inputs; relative costs</a:t>
          </a:r>
        </a:p>
      </dsp:txBody>
      <dsp:txXfrm rot="10800000">
        <a:off x="1476979" y="860960"/>
        <a:ext cx="4385251" cy="661534"/>
      </dsp:txXfrm>
    </dsp:sp>
    <dsp:sp modelId="{B7338827-B82F-4B31-91E4-90039992381E}">
      <dsp:nvSpPr>
        <dsp:cNvPr id="0" name=""/>
        <dsp:cNvSpPr/>
      </dsp:nvSpPr>
      <dsp:spPr>
        <a:xfrm>
          <a:off x="980828" y="860960"/>
          <a:ext cx="661534" cy="661534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t="-3000" b="-300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38452C-1DC2-4686-AB57-C97C3F9BB42C}">
      <dsp:nvSpPr>
        <dsp:cNvPr id="0" name=""/>
        <dsp:cNvSpPr/>
      </dsp:nvSpPr>
      <dsp:spPr>
        <a:xfrm rot="10800000">
          <a:off x="1311596" y="1719968"/>
          <a:ext cx="4550634" cy="66153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718" tIns="45720" rIns="85344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200" kern="1200" dirty="0">
              <a:latin typeface="Century Gothic" panose="020B0502020202020204" pitchFamily="34" charset="0"/>
            </a:rPr>
            <a:t>Starting with existing costs of care is problematic because of the extent of the inefficiencies built in</a:t>
          </a:r>
        </a:p>
      </dsp:txBody>
      <dsp:txXfrm rot="10800000">
        <a:off x="1476979" y="1719968"/>
        <a:ext cx="4385251" cy="661534"/>
      </dsp:txXfrm>
    </dsp:sp>
    <dsp:sp modelId="{37B1AF78-038A-4329-8F77-814DDB4E9D30}">
      <dsp:nvSpPr>
        <dsp:cNvPr id="0" name=""/>
        <dsp:cNvSpPr/>
      </dsp:nvSpPr>
      <dsp:spPr>
        <a:xfrm>
          <a:off x="980828" y="1719968"/>
          <a:ext cx="661534" cy="661534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05503E-1364-4647-89A8-48D786D801C2}">
      <dsp:nvSpPr>
        <dsp:cNvPr id="0" name=""/>
        <dsp:cNvSpPr/>
      </dsp:nvSpPr>
      <dsp:spPr>
        <a:xfrm rot="10800000">
          <a:off x="1311596" y="2578975"/>
          <a:ext cx="4550634" cy="66153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718" tIns="45720" rIns="85344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200" kern="1200" dirty="0">
              <a:latin typeface="Century Gothic" panose="020B0502020202020204" pitchFamily="34" charset="0"/>
            </a:rPr>
            <a:t>There are structural differences between sectors, such as tax and medico-legal insurance, that need to be accounted for</a:t>
          </a:r>
        </a:p>
      </dsp:txBody>
      <dsp:txXfrm rot="10800000">
        <a:off x="1476979" y="2578975"/>
        <a:ext cx="4385251" cy="661534"/>
      </dsp:txXfrm>
    </dsp:sp>
    <dsp:sp modelId="{465C5FC7-DB67-4DE4-A2CD-08FD12936F36}">
      <dsp:nvSpPr>
        <dsp:cNvPr id="0" name=""/>
        <dsp:cNvSpPr/>
      </dsp:nvSpPr>
      <dsp:spPr>
        <a:xfrm>
          <a:off x="980828" y="2578975"/>
          <a:ext cx="661534" cy="661534"/>
        </a:xfrm>
        <a:prstGeom prst="ellipse">
          <a:avLst/>
        </a:prstGeom>
        <a:blipFill rotWithShape="1">
          <a:blip xmlns:r="http://schemas.openxmlformats.org/officeDocument/2006/relationships" r:embed="rId4"/>
          <a:srcRect/>
          <a:stretch>
            <a:fillRect l="-10000" r="-1000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05B5D4-DE83-45B2-ABBE-9384114717E9}">
      <dsp:nvSpPr>
        <dsp:cNvPr id="0" name=""/>
        <dsp:cNvSpPr/>
      </dsp:nvSpPr>
      <dsp:spPr>
        <a:xfrm>
          <a:off x="1021963" y="1663559"/>
          <a:ext cx="1175081" cy="1013124"/>
        </a:xfrm>
        <a:prstGeom prst="hexagon">
          <a:avLst>
            <a:gd name="adj" fmla="val 25000"/>
            <a:gd name="vf" fmla="val 115470"/>
          </a:avLst>
        </a:prstGeom>
        <a:solidFill>
          <a:schemeClr val="accent3"/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kern="1200" dirty="0">
              <a:latin typeface="Century Gothic" panose="020B0502020202020204" pitchFamily="34" charset="0"/>
            </a:rPr>
            <a:t>model 3</a:t>
          </a:r>
        </a:p>
      </dsp:txBody>
      <dsp:txXfrm>
        <a:off x="1204313" y="1820777"/>
        <a:ext cx="810381" cy="698688"/>
      </dsp:txXfrm>
    </dsp:sp>
    <dsp:sp modelId="{C04ED316-BCC7-495F-9416-C0BDD70EB629}">
      <dsp:nvSpPr>
        <dsp:cNvPr id="0" name=""/>
        <dsp:cNvSpPr/>
      </dsp:nvSpPr>
      <dsp:spPr>
        <a:xfrm>
          <a:off x="519549" y="2422108"/>
          <a:ext cx="137580" cy="11857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17CB79-3B6E-4633-9E47-3B413F8A39C1}">
      <dsp:nvSpPr>
        <dsp:cNvPr id="0" name=""/>
        <dsp:cNvSpPr/>
      </dsp:nvSpPr>
      <dsp:spPr>
        <a:xfrm>
          <a:off x="17499" y="1119389"/>
          <a:ext cx="1175081" cy="101312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86A742-447C-4A00-917C-FB19B746A231}">
      <dsp:nvSpPr>
        <dsp:cNvPr id="0" name=""/>
        <dsp:cNvSpPr/>
      </dsp:nvSpPr>
      <dsp:spPr>
        <a:xfrm>
          <a:off x="152475" y="2357118"/>
          <a:ext cx="137580" cy="11857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F140E2-67F9-4D51-ABCD-54333DB49529}">
      <dsp:nvSpPr>
        <dsp:cNvPr id="0" name=""/>
        <dsp:cNvSpPr/>
      </dsp:nvSpPr>
      <dsp:spPr>
        <a:xfrm>
          <a:off x="2023082" y="1107344"/>
          <a:ext cx="1175081" cy="1013124"/>
        </a:xfrm>
        <a:prstGeom prst="hexagon">
          <a:avLst>
            <a:gd name="adj" fmla="val 25000"/>
            <a:gd name="vf" fmla="val 115470"/>
          </a:avLst>
        </a:prstGeom>
        <a:solidFill>
          <a:schemeClr val="tx2"/>
        </a:solidFill>
        <a:ln w="25400" cap="flat" cmpd="sng" algn="ctr">
          <a:solidFill>
            <a:schemeClr val="accent2">
              <a:hueOff val="9316165"/>
              <a:satOff val="-17682"/>
              <a:lumOff val="-431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kern="1200" dirty="0">
              <a:latin typeface="Century Gothic" panose="020B0502020202020204" pitchFamily="34" charset="0"/>
            </a:rPr>
            <a:t>model 2</a:t>
          </a:r>
        </a:p>
      </dsp:txBody>
      <dsp:txXfrm>
        <a:off x="2205432" y="1264562"/>
        <a:ext cx="810381" cy="698688"/>
      </dsp:txXfrm>
    </dsp:sp>
    <dsp:sp modelId="{0D470965-D517-401A-ABEE-826A362708AC}">
      <dsp:nvSpPr>
        <dsp:cNvPr id="0" name=""/>
        <dsp:cNvSpPr/>
      </dsp:nvSpPr>
      <dsp:spPr>
        <a:xfrm>
          <a:off x="114532" y="2499640"/>
          <a:ext cx="137580" cy="11857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4B4A90-81BB-4703-AC2F-2D5E382B5063}">
      <dsp:nvSpPr>
        <dsp:cNvPr id="0" name=""/>
        <dsp:cNvSpPr/>
      </dsp:nvSpPr>
      <dsp:spPr>
        <a:xfrm>
          <a:off x="3024201" y="1663559"/>
          <a:ext cx="1175081" cy="101312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9316165"/>
              <a:satOff val="-17682"/>
              <a:lumOff val="-431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CE83A3-69F7-4643-8B7C-F6A4C13D2B5F}">
      <dsp:nvSpPr>
        <dsp:cNvPr id="0" name=""/>
        <dsp:cNvSpPr/>
      </dsp:nvSpPr>
      <dsp:spPr>
        <a:xfrm>
          <a:off x="611686" y="2455121"/>
          <a:ext cx="137580" cy="11857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BE2960-F766-47D5-B9B5-0B7172838ADD}">
      <dsp:nvSpPr>
        <dsp:cNvPr id="0" name=""/>
        <dsp:cNvSpPr/>
      </dsp:nvSpPr>
      <dsp:spPr>
        <a:xfrm>
          <a:off x="1021963" y="553538"/>
          <a:ext cx="1175081" cy="1013124"/>
        </a:xfrm>
        <a:prstGeom prst="hexagon">
          <a:avLst>
            <a:gd name="adj" fmla="val 25000"/>
            <a:gd name="vf" fmla="val 115470"/>
          </a:avLst>
        </a:prstGeom>
        <a:solidFill>
          <a:schemeClr val="bg2"/>
        </a:solidFill>
        <a:ln w="25400" cap="flat" cmpd="sng" algn="ctr">
          <a:solidFill>
            <a:schemeClr val="accent2">
              <a:hueOff val="18632331"/>
              <a:satOff val="-35363"/>
              <a:lumOff val="-86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kern="1200" dirty="0">
              <a:latin typeface="Century Gothic" panose="020B0502020202020204" pitchFamily="34" charset="0"/>
            </a:rPr>
            <a:t>model 1</a:t>
          </a:r>
        </a:p>
      </dsp:txBody>
      <dsp:txXfrm>
        <a:off x="1204313" y="710756"/>
        <a:ext cx="810381" cy="698688"/>
      </dsp:txXfrm>
    </dsp:sp>
    <dsp:sp modelId="{CC9676B5-7E1F-414A-BB76-6CE4F810C05E}">
      <dsp:nvSpPr>
        <dsp:cNvPr id="0" name=""/>
        <dsp:cNvSpPr/>
      </dsp:nvSpPr>
      <dsp:spPr>
        <a:xfrm>
          <a:off x="549909" y="2311084"/>
          <a:ext cx="137580" cy="11857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5E455D-6689-4E9F-9FAA-1B9157E36DA7}">
      <dsp:nvSpPr>
        <dsp:cNvPr id="0" name=""/>
        <dsp:cNvSpPr/>
      </dsp:nvSpPr>
      <dsp:spPr>
        <a:xfrm>
          <a:off x="2023082" y="0"/>
          <a:ext cx="1175081" cy="101312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8632331"/>
              <a:satOff val="-35363"/>
              <a:lumOff val="-86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0518FF-03FC-4C3D-84CF-1C5743D6AC55}">
      <dsp:nvSpPr>
        <dsp:cNvPr id="0" name=""/>
        <dsp:cNvSpPr/>
      </dsp:nvSpPr>
      <dsp:spPr>
        <a:xfrm>
          <a:off x="3467964" y="567489"/>
          <a:ext cx="137580" cy="11857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B4D58F-69E9-44C2-804A-52EC29954E1E}">
      <dsp:nvSpPr>
        <dsp:cNvPr id="0" name=""/>
        <dsp:cNvSpPr/>
      </dsp:nvSpPr>
      <dsp:spPr>
        <a:xfrm>
          <a:off x="1496769" y="0"/>
          <a:ext cx="1909415" cy="1909705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0EBBE6-5DFB-4DC1-8A7A-18F995670CDE}">
      <dsp:nvSpPr>
        <dsp:cNvPr id="0" name=""/>
        <dsp:cNvSpPr/>
      </dsp:nvSpPr>
      <dsp:spPr>
        <a:xfrm>
          <a:off x="1918812" y="689461"/>
          <a:ext cx="1061025" cy="530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900" kern="1200" dirty="0">
              <a:latin typeface="Century Gothic" panose="020B0502020202020204" pitchFamily="34" charset="0"/>
            </a:rPr>
            <a:t>Deliver: A </a:t>
          </a:r>
          <a:r>
            <a:rPr lang="en-ZA" sz="900" b="1" kern="1200" dirty="0">
              <a:latin typeface="Century Gothic" panose="020B0502020202020204" pitchFamily="34" charset="0"/>
            </a:rPr>
            <a:t>realistic</a:t>
          </a:r>
          <a:r>
            <a:rPr lang="en-ZA" sz="900" kern="1200" dirty="0">
              <a:latin typeface="Century Gothic" panose="020B0502020202020204" pitchFamily="34" charset="0"/>
            </a:rPr>
            <a:t> integrated model of care as a starting point</a:t>
          </a:r>
        </a:p>
      </dsp:txBody>
      <dsp:txXfrm>
        <a:off x="1918812" y="689461"/>
        <a:ext cx="1061025" cy="530385"/>
      </dsp:txXfrm>
    </dsp:sp>
    <dsp:sp modelId="{AA73C496-FFEC-4836-BCF6-19D380C4E945}">
      <dsp:nvSpPr>
        <dsp:cNvPr id="0" name=""/>
        <dsp:cNvSpPr/>
      </dsp:nvSpPr>
      <dsp:spPr>
        <a:xfrm>
          <a:off x="966435" y="1097267"/>
          <a:ext cx="1909415" cy="1909705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2C4445-39B1-4284-A95D-F0C4365BD377}">
      <dsp:nvSpPr>
        <dsp:cNvPr id="0" name=""/>
        <dsp:cNvSpPr/>
      </dsp:nvSpPr>
      <dsp:spPr>
        <a:xfrm>
          <a:off x="1390630" y="1793076"/>
          <a:ext cx="1061025" cy="530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900" kern="1200" dirty="0">
              <a:latin typeface="Century Gothic" panose="020B0502020202020204" pitchFamily="34" charset="0"/>
            </a:rPr>
            <a:t>Measure &amp; Pay</a:t>
          </a:r>
        </a:p>
      </dsp:txBody>
      <dsp:txXfrm>
        <a:off x="1390630" y="1793076"/>
        <a:ext cx="1061025" cy="530385"/>
      </dsp:txXfrm>
    </dsp:sp>
    <dsp:sp modelId="{77CFB88D-E542-411F-845C-12C5B2BA860A}">
      <dsp:nvSpPr>
        <dsp:cNvPr id="0" name=""/>
        <dsp:cNvSpPr/>
      </dsp:nvSpPr>
      <dsp:spPr>
        <a:xfrm>
          <a:off x="1632669" y="2325842"/>
          <a:ext cx="1640483" cy="1641140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C7608-65EC-4AEA-9E98-52DE70465DB4}">
      <dsp:nvSpPr>
        <dsp:cNvPr id="0" name=""/>
        <dsp:cNvSpPr/>
      </dsp:nvSpPr>
      <dsp:spPr>
        <a:xfrm>
          <a:off x="1921322" y="2898277"/>
          <a:ext cx="1061025" cy="530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900" kern="1200" dirty="0">
              <a:latin typeface="Century Gothic" panose="020B0502020202020204" pitchFamily="34" charset="0"/>
            </a:rPr>
            <a:t>Update payment as new models emerge</a:t>
          </a:r>
        </a:p>
      </dsp:txBody>
      <dsp:txXfrm>
        <a:off x="1921322" y="2898277"/>
        <a:ext cx="1061025" cy="53038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6F5D22-A1B4-4028-AAE9-9094C7A338AA}">
      <dsp:nvSpPr>
        <dsp:cNvPr id="0" name=""/>
        <dsp:cNvSpPr/>
      </dsp:nvSpPr>
      <dsp:spPr>
        <a:xfrm>
          <a:off x="2689815" y="2256"/>
          <a:ext cx="1016586" cy="101658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800" kern="1200" dirty="0">
              <a:latin typeface="Century Gothic" panose="020B0502020202020204" pitchFamily="34" charset="0"/>
            </a:rPr>
            <a:t>Pilot sites</a:t>
          </a:r>
        </a:p>
      </dsp:txBody>
      <dsp:txXfrm>
        <a:off x="2838691" y="151132"/>
        <a:ext cx="718834" cy="718834"/>
      </dsp:txXfrm>
    </dsp:sp>
    <dsp:sp modelId="{E5D499AF-5A33-4406-BD5E-BB08F7ACB782}">
      <dsp:nvSpPr>
        <dsp:cNvPr id="0" name=""/>
        <dsp:cNvSpPr/>
      </dsp:nvSpPr>
      <dsp:spPr>
        <a:xfrm rot="1542857">
          <a:off x="3743597" y="666651"/>
          <a:ext cx="269771" cy="343097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600" kern="1200">
            <a:latin typeface="Century Gothic" panose="020B0502020202020204" pitchFamily="34" charset="0"/>
          </a:endParaRPr>
        </a:p>
      </dsp:txBody>
      <dsp:txXfrm>
        <a:off x="3747604" y="717713"/>
        <a:ext cx="188840" cy="205859"/>
      </dsp:txXfrm>
    </dsp:sp>
    <dsp:sp modelId="{FDFDAF69-64FF-4015-B17D-C1F9E64717B4}">
      <dsp:nvSpPr>
        <dsp:cNvPr id="0" name=""/>
        <dsp:cNvSpPr/>
      </dsp:nvSpPr>
      <dsp:spPr>
        <a:xfrm>
          <a:off x="4064322" y="664184"/>
          <a:ext cx="1016586" cy="101658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800" kern="1200" dirty="0">
              <a:latin typeface="Century Gothic" panose="020B0502020202020204" pitchFamily="34" charset="0"/>
            </a:rPr>
            <a:t>Learning from shifts in how care is delivered</a:t>
          </a:r>
        </a:p>
      </dsp:txBody>
      <dsp:txXfrm>
        <a:off x="4213198" y="813060"/>
        <a:ext cx="718834" cy="718834"/>
      </dsp:txXfrm>
    </dsp:sp>
    <dsp:sp modelId="{D42DB854-6AE7-4C19-A462-7F672D87D9C8}">
      <dsp:nvSpPr>
        <dsp:cNvPr id="0" name=""/>
        <dsp:cNvSpPr/>
      </dsp:nvSpPr>
      <dsp:spPr>
        <a:xfrm rot="4628571">
          <a:off x="4605769" y="1737153"/>
          <a:ext cx="269771" cy="343097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600" kern="1200">
            <a:latin typeface="Century Gothic" panose="020B0502020202020204" pitchFamily="34" charset="0"/>
          </a:endParaRPr>
        </a:p>
      </dsp:txBody>
      <dsp:txXfrm>
        <a:off x="4637230" y="1766321"/>
        <a:ext cx="188840" cy="205859"/>
      </dsp:txXfrm>
    </dsp:sp>
    <dsp:sp modelId="{6B19F996-F941-46A9-BDD4-C8E5E55A59D4}">
      <dsp:nvSpPr>
        <dsp:cNvPr id="0" name=""/>
        <dsp:cNvSpPr/>
      </dsp:nvSpPr>
      <dsp:spPr>
        <a:xfrm>
          <a:off x="4403798" y="2151522"/>
          <a:ext cx="1016586" cy="101658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800" kern="1200" dirty="0">
              <a:latin typeface="Century Gothic" panose="020B0502020202020204" pitchFamily="34" charset="0"/>
            </a:rPr>
            <a:t>Testing and refining outcomes measurement</a:t>
          </a:r>
        </a:p>
      </dsp:txBody>
      <dsp:txXfrm>
        <a:off x="4552674" y="2300398"/>
        <a:ext cx="718834" cy="718834"/>
      </dsp:txXfrm>
    </dsp:sp>
    <dsp:sp modelId="{E406D8FD-5ACA-4C5F-B78F-0F99EB489533}">
      <dsp:nvSpPr>
        <dsp:cNvPr id="0" name=""/>
        <dsp:cNvSpPr/>
      </dsp:nvSpPr>
      <dsp:spPr>
        <a:xfrm rot="7714286">
          <a:off x="4306371" y="3078674"/>
          <a:ext cx="269771" cy="343097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600" kern="1200">
            <a:latin typeface="Century Gothic" panose="020B0502020202020204" pitchFamily="34" charset="0"/>
          </a:endParaRPr>
        </a:p>
      </dsp:txBody>
      <dsp:txXfrm rot="10800000">
        <a:off x="4372066" y="3115656"/>
        <a:ext cx="188840" cy="205859"/>
      </dsp:txXfrm>
    </dsp:sp>
    <dsp:sp modelId="{117DCE23-7368-463E-996E-6626A7B9A88F}">
      <dsp:nvSpPr>
        <dsp:cNvPr id="0" name=""/>
        <dsp:cNvSpPr/>
      </dsp:nvSpPr>
      <dsp:spPr>
        <a:xfrm>
          <a:off x="3452609" y="3344275"/>
          <a:ext cx="1016586" cy="101658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800" kern="1200" dirty="0">
              <a:latin typeface="Century Gothic" panose="020B0502020202020204" pitchFamily="34" charset="0"/>
            </a:rPr>
            <a:t>Experimenting with remuneration models</a:t>
          </a:r>
        </a:p>
      </dsp:txBody>
      <dsp:txXfrm>
        <a:off x="3601485" y="3493151"/>
        <a:ext cx="718834" cy="718834"/>
      </dsp:txXfrm>
    </dsp:sp>
    <dsp:sp modelId="{D1877ABE-B50D-4B6C-A46B-E97E55093FBF}">
      <dsp:nvSpPr>
        <dsp:cNvPr id="0" name=""/>
        <dsp:cNvSpPr/>
      </dsp:nvSpPr>
      <dsp:spPr>
        <a:xfrm rot="10800000">
          <a:off x="3070857" y="3681019"/>
          <a:ext cx="269771" cy="343097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600" kern="1200">
            <a:latin typeface="Century Gothic" panose="020B0502020202020204" pitchFamily="34" charset="0"/>
          </a:endParaRPr>
        </a:p>
      </dsp:txBody>
      <dsp:txXfrm rot="10800000">
        <a:off x="3151788" y="3749638"/>
        <a:ext cx="188840" cy="205859"/>
      </dsp:txXfrm>
    </dsp:sp>
    <dsp:sp modelId="{E139410E-09BF-4C23-AEF5-B964A6CC3ED6}">
      <dsp:nvSpPr>
        <dsp:cNvPr id="0" name=""/>
        <dsp:cNvSpPr/>
      </dsp:nvSpPr>
      <dsp:spPr>
        <a:xfrm>
          <a:off x="1927021" y="3344275"/>
          <a:ext cx="1016586" cy="101658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800" kern="1200" dirty="0">
              <a:latin typeface="Century Gothic" panose="020B0502020202020204" pitchFamily="34" charset="0"/>
            </a:rPr>
            <a:t>Driving medico-legal reform</a:t>
          </a:r>
        </a:p>
      </dsp:txBody>
      <dsp:txXfrm>
        <a:off x="2075897" y="3493151"/>
        <a:ext cx="718834" cy="718834"/>
      </dsp:txXfrm>
    </dsp:sp>
    <dsp:sp modelId="{0CD6B510-C9F4-464B-9565-F66A0FA3E5C6}">
      <dsp:nvSpPr>
        <dsp:cNvPr id="0" name=""/>
        <dsp:cNvSpPr/>
      </dsp:nvSpPr>
      <dsp:spPr>
        <a:xfrm rot="13885714">
          <a:off x="1829594" y="3090612"/>
          <a:ext cx="269771" cy="343097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600" kern="1200">
            <a:latin typeface="Century Gothic" panose="020B0502020202020204" pitchFamily="34" charset="0"/>
          </a:endParaRPr>
        </a:p>
      </dsp:txBody>
      <dsp:txXfrm rot="10800000">
        <a:off x="1895289" y="3190868"/>
        <a:ext cx="188840" cy="205859"/>
      </dsp:txXfrm>
    </dsp:sp>
    <dsp:sp modelId="{DE2E0DBE-8CE0-437F-8224-963C900BF74E}">
      <dsp:nvSpPr>
        <dsp:cNvPr id="0" name=""/>
        <dsp:cNvSpPr/>
      </dsp:nvSpPr>
      <dsp:spPr>
        <a:xfrm>
          <a:off x="975832" y="2151522"/>
          <a:ext cx="1016586" cy="101658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800" kern="1200" dirty="0">
              <a:latin typeface="Century Gothic" panose="020B0502020202020204" pitchFamily="34" charset="0"/>
            </a:rPr>
            <a:t>Expanding the episode of care</a:t>
          </a:r>
        </a:p>
      </dsp:txBody>
      <dsp:txXfrm>
        <a:off x="1124708" y="2300398"/>
        <a:ext cx="718834" cy="718834"/>
      </dsp:txXfrm>
    </dsp:sp>
    <dsp:sp modelId="{7D40FD2A-CBB7-4EDB-8F1C-BD331158C6B5}">
      <dsp:nvSpPr>
        <dsp:cNvPr id="0" name=""/>
        <dsp:cNvSpPr/>
      </dsp:nvSpPr>
      <dsp:spPr>
        <a:xfrm rot="16971429">
          <a:off x="1517278" y="1752041"/>
          <a:ext cx="269771" cy="343097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600" kern="1200">
            <a:latin typeface="Century Gothic" panose="020B0502020202020204" pitchFamily="34" charset="0"/>
          </a:endParaRPr>
        </a:p>
      </dsp:txBody>
      <dsp:txXfrm>
        <a:off x="1548739" y="1860111"/>
        <a:ext cx="188840" cy="205859"/>
      </dsp:txXfrm>
    </dsp:sp>
    <dsp:sp modelId="{906ED607-6C3A-48B4-ACC1-31A955877935}">
      <dsp:nvSpPr>
        <dsp:cNvPr id="0" name=""/>
        <dsp:cNvSpPr/>
      </dsp:nvSpPr>
      <dsp:spPr>
        <a:xfrm>
          <a:off x="1315307" y="664184"/>
          <a:ext cx="1016586" cy="101658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800" kern="1200" dirty="0">
              <a:latin typeface="Century Gothic" panose="020B0502020202020204" pitchFamily="34" charset="0"/>
            </a:rPr>
            <a:t>Expanding the nuanced care pathways</a:t>
          </a:r>
        </a:p>
      </dsp:txBody>
      <dsp:txXfrm>
        <a:off x="1464183" y="813060"/>
        <a:ext cx="718834" cy="718834"/>
      </dsp:txXfrm>
    </dsp:sp>
    <dsp:sp modelId="{80EE1AD3-A8E3-4503-89AE-1B650ACE8C4C}">
      <dsp:nvSpPr>
        <dsp:cNvPr id="0" name=""/>
        <dsp:cNvSpPr/>
      </dsp:nvSpPr>
      <dsp:spPr>
        <a:xfrm rot="20057143">
          <a:off x="2369090" y="673277"/>
          <a:ext cx="269771" cy="343097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600" kern="1200">
            <a:latin typeface="Century Gothic" panose="020B0502020202020204" pitchFamily="34" charset="0"/>
          </a:endParaRPr>
        </a:p>
      </dsp:txBody>
      <dsp:txXfrm>
        <a:off x="2373097" y="759453"/>
        <a:ext cx="188840" cy="2058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33" name="Google Shape;33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58" name="Google Shape;858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33" name="Google Shape;833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05670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33" name="Google Shape;833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583962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16" name="Google Shape;816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10" name="Google Shape;810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75689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10" name="Google Shape;810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966110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10" name="Google Shape;810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623624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10" name="Google Shape;810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580812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10" name="Google Shape;810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48704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1">
  <p:cSld name="Divider slide 1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452386"/>
            <a:ext cx="3543769" cy="4283243"/>
          </a:xfrm>
          <a:custGeom>
            <a:avLst/>
            <a:gdLst/>
            <a:ahLst/>
            <a:cxnLst/>
            <a:rect l="l" t="t" r="r" b="b"/>
            <a:pathLst>
              <a:path w="3543769" h="4283243" extrusionOk="0">
                <a:moveTo>
                  <a:pt x="225671" y="0"/>
                </a:moveTo>
                <a:lnTo>
                  <a:pt x="2187329" y="0"/>
                </a:lnTo>
                <a:lnTo>
                  <a:pt x="2320581" y="64191"/>
                </a:lnTo>
                <a:cubicBezTo>
                  <a:pt x="3049167" y="459982"/>
                  <a:pt x="3543769" y="1231913"/>
                  <a:pt x="3543769" y="2119364"/>
                </a:cubicBezTo>
                <a:cubicBezTo>
                  <a:pt x="3543769" y="3087493"/>
                  <a:pt x="2955152" y="3918142"/>
                  <a:pt x="2116271" y="4272959"/>
                </a:cubicBezTo>
                <a:lnTo>
                  <a:pt x="2088172" y="4283243"/>
                </a:lnTo>
                <a:lnTo>
                  <a:pt x="324828" y="4283243"/>
                </a:lnTo>
                <a:lnTo>
                  <a:pt x="296730" y="4272959"/>
                </a:lnTo>
                <a:cubicBezTo>
                  <a:pt x="244300" y="4250783"/>
                  <a:pt x="192848" y="4226748"/>
                  <a:pt x="142455" y="4200938"/>
                </a:cubicBezTo>
                <a:lnTo>
                  <a:pt x="0" y="4121310"/>
                </a:lnTo>
                <a:lnTo>
                  <a:pt x="0" y="118449"/>
                </a:lnTo>
                <a:lnTo>
                  <a:pt x="92419" y="64191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22" name="Google Shape;22;p54"/>
          <p:cNvSpPr txBox="1">
            <a:spLocks noGrp="1"/>
          </p:cNvSpPr>
          <p:nvPr>
            <p:ph type="ctrTitle"/>
          </p:nvPr>
        </p:nvSpPr>
        <p:spPr>
          <a:xfrm>
            <a:off x="4451350" y="452386"/>
            <a:ext cx="4000500" cy="133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entury Gothic"/>
              <a:buNone/>
              <a:defRPr sz="2000" b="0" i="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4"/>
          <p:cNvSpPr txBox="1">
            <a:spLocks noGrp="1"/>
          </p:cNvSpPr>
          <p:nvPr>
            <p:ph type="subTitle" idx="1"/>
          </p:nvPr>
        </p:nvSpPr>
        <p:spPr>
          <a:xfrm>
            <a:off x="4451350" y="2001793"/>
            <a:ext cx="4000500" cy="659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 i="0">
                <a:solidFill>
                  <a:schemeClr val="dk2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54"/>
          <p:cNvSpPr/>
          <p:nvPr/>
        </p:nvSpPr>
        <p:spPr>
          <a:xfrm>
            <a:off x="4552750" y="2777862"/>
            <a:ext cx="342900" cy="6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" name="Google Shape;25;p54"/>
          <p:cNvPicPr preferRelativeResize="0"/>
          <p:nvPr/>
        </p:nvPicPr>
        <p:blipFill rotWithShape="1">
          <a:blip r:embed="rId3">
            <a:alphaModFix/>
          </a:blip>
          <a:srcRect l="29691" t="4729" b="7989"/>
          <a:stretch/>
        </p:blipFill>
        <p:spPr>
          <a:xfrm>
            <a:off x="-16810" y="0"/>
            <a:ext cx="417696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54"/>
          <p:cNvSpPr txBox="1">
            <a:spLocks noGrp="1"/>
          </p:cNvSpPr>
          <p:nvPr>
            <p:ph type="body" idx="2"/>
          </p:nvPr>
        </p:nvSpPr>
        <p:spPr>
          <a:xfrm>
            <a:off x="4451350" y="2876791"/>
            <a:ext cx="4000500" cy="1208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 b="0" i="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7" name="Google Shape;27;p5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50221" y="4672852"/>
            <a:ext cx="991577" cy="325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title only Blue Mustard">
  <p:cSld name="Content title only Blue Mustard">
    <p:bg>
      <p:bgPr>
        <a:solidFill>
          <a:schemeClr val="dk2"/>
        </a:soli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91" descr="Corporate PPT Template final 3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3587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91"/>
          <p:cNvSpPr txBox="1">
            <a:spLocks noGrp="1"/>
          </p:cNvSpPr>
          <p:nvPr>
            <p:ph type="ctrTitle"/>
          </p:nvPr>
        </p:nvSpPr>
        <p:spPr>
          <a:xfrm>
            <a:off x="720000" y="452386"/>
            <a:ext cx="7702062" cy="884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entury Gothic"/>
              <a:buNone/>
              <a:defRPr sz="2000" b="0" i="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19" name="Google Shape;219;p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50221" y="4672852"/>
            <a:ext cx="991577" cy="325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title only Mustard Blue">
  <p:cSld name="Content title only Mustard Blue">
    <p:bg>
      <p:bgPr>
        <a:solidFill>
          <a:schemeClr val="lt2"/>
        </a:soli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93" descr="Corporate PPT Template final 4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3587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93"/>
          <p:cNvSpPr txBox="1">
            <a:spLocks noGrp="1"/>
          </p:cNvSpPr>
          <p:nvPr>
            <p:ph type="ctrTitle"/>
          </p:nvPr>
        </p:nvSpPr>
        <p:spPr>
          <a:xfrm>
            <a:off x="720000" y="452386"/>
            <a:ext cx="7702062" cy="884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entury Gothic"/>
              <a:buNone/>
              <a:defRPr sz="2000" b="0" i="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23" name="Google Shape;223;p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50221" y="4672852"/>
            <a:ext cx="991577" cy="325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Blue">
  <p:cSld name="Thank you Blue">
    <p:bg>
      <p:bgPr>
        <a:solidFill>
          <a:schemeClr val="dk2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95" descr="Corporate PPT Template final 3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3587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95"/>
          <p:cNvSpPr txBox="1">
            <a:spLocks noGrp="1"/>
          </p:cNvSpPr>
          <p:nvPr>
            <p:ph type="ctrTitle"/>
          </p:nvPr>
        </p:nvSpPr>
        <p:spPr>
          <a:xfrm>
            <a:off x="2207819" y="3058869"/>
            <a:ext cx="4118330" cy="687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sz="2800" b="0" i="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27" name="Google Shape;227;p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84811" y="1575881"/>
            <a:ext cx="2383879" cy="786349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95"/>
          <p:cNvSpPr/>
          <p:nvPr/>
        </p:nvSpPr>
        <p:spPr>
          <a:xfrm>
            <a:off x="2593517" y="2687690"/>
            <a:ext cx="3546984" cy="4571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hank you Blue">
  <p:cSld name="1_Thank you Blue">
    <p:bg>
      <p:bgPr>
        <a:solidFill>
          <a:schemeClr val="dk2"/>
        </a:soli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97" descr="Corporate PPT Template final 3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3587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97"/>
          <p:cNvSpPr txBox="1">
            <a:spLocks noGrp="1"/>
          </p:cNvSpPr>
          <p:nvPr>
            <p:ph type="ctrTitle"/>
          </p:nvPr>
        </p:nvSpPr>
        <p:spPr>
          <a:xfrm>
            <a:off x="2207819" y="3058869"/>
            <a:ext cx="4118330" cy="687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sz="2800" b="0" i="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32" name="Google Shape;232;p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84811" y="1575881"/>
            <a:ext cx="2383879" cy="786349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97"/>
          <p:cNvSpPr/>
          <p:nvPr/>
        </p:nvSpPr>
        <p:spPr>
          <a:xfrm>
            <a:off x="2593517" y="2687690"/>
            <a:ext cx="3546984" cy="4571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Mustard">
  <p:cSld name="Thank you Mustard">
    <p:bg>
      <p:bgPr>
        <a:solidFill>
          <a:schemeClr val="lt2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99" descr="Corporate PPT Template final 4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3587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99"/>
          <p:cNvSpPr txBox="1">
            <a:spLocks noGrp="1"/>
          </p:cNvSpPr>
          <p:nvPr>
            <p:ph type="ctrTitle"/>
          </p:nvPr>
        </p:nvSpPr>
        <p:spPr>
          <a:xfrm>
            <a:off x="2207819" y="3058869"/>
            <a:ext cx="4118330" cy="687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sz="2800" b="0" i="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37" name="Google Shape;237;p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84811" y="1575881"/>
            <a:ext cx="2383879" cy="786349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99"/>
          <p:cNvSpPr/>
          <p:nvPr/>
        </p:nvSpPr>
        <p:spPr>
          <a:xfrm>
            <a:off x="2593517" y="2687690"/>
            <a:ext cx="3546984" cy="4571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hank you Mustard">
  <p:cSld name="2_Thank you Mustard">
    <p:bg>
      <p:bgPr>
        <a:solidFill>
          <a:schemeClr val="lt1"/>
        </a:solid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01"/>
          <p:cNvSpPr txBox="1">
            <a:spLocks noGrp="1"/>
          </p:cNvSpPr>
          <p:nvPr>
            <p:ph type="ctrTitle"/>
          </p:nvPr>
        </p:nvSpPr>
        <p:spPr>
          <a:xfrm>
            <a:off x="2207819" y="3058869"/>
            <a:ext cx="4118330" cy="687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entury Gothic"/>
              <a:buNone/>
              <a:defRPr sz="2800" b="0" i="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41" name="Google Shape;241;p10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24239" y="1575881"/>
            <a:ext cx="2305023" cy="786349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101"/>
          <p:cNvSpPr/>
          <p:nvPr/>
        </p:nvSpPr>
        <p:spPr>
          <a:xfrm>
            <a:off x="2593517" y="2687690"/>
            <a:ext cx="3546984" cy="4571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hank you Mustard">
  <p:cSld name="1_Thank you Mustard">
    <p:bg>
      <p:bgPr>
        <a:solidFill>
          <a:schemeClr val="lt2"/>
        </a:solid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103" descr="Corporate PPT Template final 4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3587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103"/>
          <p:cNvSpPr txBox="1">
            <a:spLocks noGrp="1"/>
          </p:cNvSpPr>
          <p:nvPr>
            <p:ph type="ctrTitle"/>
          </p:nvPr>
        </p:nvSpPr>
        <p:spPr>
          <a:xfrm>
            <a:off x="2207819" y="3058869"/>
            <a:ext cx="4118330" cy="687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sz="2800" b="0" i="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46" name="Google Shape;246;p1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84811" y="1575881"/>
            <a:ext cx="2383879" cy="786349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103"/>
          <p:cNvSpPr/>
          <p:nvPr/>
        </p:nvSpPr>
        <p:spPr>
          <a:xfrm>
            <a:off x="2593517" y="2687690"/>
            <a:ext cx="3546984" cy="4571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no subhead Blue Mustard">
  <p:cSld name="Content no subhead Blue Mustard">
    <p:bg>
      <p:bgPr>
        <a:solidFill>
          <a:schemeClr val="dk2"/>
        </a:solid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88" descr="Corporate PPT Template final 3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3587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88"/>
          <p:cNvSpPr txBox="1">
            <a:spLocks noGrp="1"/>
          </p:cNvSpPr>
          <p:nvPr>
            <p:ph type="ctrTitle"/>
          </p:nvPr>
        </p:nvSpPr>
        <p:spPr>
          <a:xfrm>
            <a:off x="720000" y="452386"/>
            <a:ext cx="7702062" cy="884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entury Gothic"/>
              <a:buNone/>
              <a:defRPr sz="2000" b="0" i="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88"/>
          <p:cNvSpPr/>
          <p:nvPr/>
        </p:nvSpPr>
        <p:spPr>
          <a:xfrm>
            <a:off x="821400" y="1336431"/>
            <a:ext cx="342900" cy="6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9" name="Google Shape;279;p88"/>
          <p:cNvSpPr txBox="1">
            <a:spLocks noGrp="1"/>
          </p:cNvSpPr>
          <p:nvPr>
            <p:ph type="body" idx="1"/>
          </p:nvPr>
        </p:nvSpPr>
        <p:spPr>
          <a:xfrm>
            <a:off x="720000" y="1435359"/>
            <a:ext cx="7702062" cy="2975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Mustard">
  <p:cSld name="Thank you Mustard">
    <p:bg>
      <p:bgPr>
        <a:solidFill>
          <a:schemeClr val="lt2"/>
        </a:solidFill>
        <a:effectLst/>
      </p:bgPr>
    </p:bg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p100" descr="Corporate PPT Template final 4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3587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100"/>
          <p:cNvSpPr txBox="1">
            <a:spLocks noGrp="1"/>
          </p:cNvSpPr>
          <p:nvPr>
            <p:ph type="ctrTitle"/>
          </p:nvPr>
        </p:nvSpPr>
        <p:spPr>
          <a:xfrm>
            <a:off x="2207819" y="3058869"/>
            <a:ext cx="4118330" cy="687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sz="2800" b="0" i="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08" name="Google Shape;308;p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84811" y="1575881"/>
            <a:ext cx="2383879" cy="786349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100"/>
          <p:cNvSpPr/>
          <p:nvPr/>
        </p:nvSpPr>
        <p:spPr>
          <a:xfrm>
            <a:off x="2593517" y="2687690"/>
            <a:ext cx="3546984" cy="4571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no subhead White Blue">
  <p:cSld name="Content no subhead White Blue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9"/>
          <p:cNvSpPr txBox="1">
            <a:spLocks noGrp="1"/>
          </p:cNvSpPr>
          <p:nvPr>
            <p:ph type="ctrTitle"/>
          </p:nvPr>
        </p:nvSpPr>
        <p:spPr>
          <a:xfrm>
            <a:off x="720000" y="452386"/>
            <a:ext cx="7702062" cy="884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entury Gothic"/>
              <a:buNone/>
              <a:defRPr sz="2000" b="0" i="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69"/>
          <p:cNvSpPr/>
          <p:nvPr/>
        </p:nvSpPr>
        <p:spPr>
          <a:xfrm>
            <a:off x="821400" y="1336431"/>
            <a:ext cx="342900" cy="6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3" name="Google Shape;123;p69"/>
          <p:cNvSpPr txBox="1">
            <a:spLocks noGrp="1"/>
          </p:cNvSpPr>
          <p:nvPr>
            <p:ph type="body" idx="1"/>
          </p:nvPr>
        </p:nvSpPr>
        <p:spPr>
          <a:xfrm>
            <a:off x="720000" y="1435359"/>
            <a:ext cx="7702062" cy="3006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 b="0" i="0">
                <a:solidFill>
                  <a:schemeClr val="accent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title only White Blue">
  <p:cSld name="Content title only White Blue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0"/>
          <p:cNvSpPr txBox="1">
            <a:spLocks noGrp="1"/>
          </p:cNvSpPr>
          <p:nvPr>
            <p:ph type="ctrTitle"/>
          </p:nvPr>
        </p:nvSpPr>
        <p:spPr>
          <a:xfrm>
            <a:off x="720000" y="452386"/>
            <a:ext cx="7702062" cy="884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entury Gothic"/>
              <a:buNone/>
              <a:defRPr sz="2000" b="0" i="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1 column Blue Mustard">
  <p:cSld name="Content 1 column Blue Mustard">
    <p:bg>
      <p:bgPr>
        <a:solidFill>
          <a:schemeClr val="dk2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78" descr="Corporate PPT Template final 3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3587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78"/>
          <p:cNvSpPr txBox="1">
            <a:spLocks noGrp="1"/>
          </p:cNvSpPr>
          <p:nvPr>
            <p:ph type="ctrTitle"/>
          </p:nvPr>
        </p:nvSpPr>
        <p:spPr>
          <a:xfrm>
            <a:off x="720000" y="452386"/>
            <a:ext cx="7702062" cy="884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entury Gothic"/>
              <a:buNone/>
              <a:defRPr sz="2000" b="0" i="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78"/>
          <p:cNvSpPr txBox="1">
            <a:spLocks noGrp="1"/>
          </p:cNvSpPr>
          <p:nvPr>
            <p:ph type="subTitle" idx="1"/>
          </p:nvPr>
        </p:nvSpPr>
        <p:spPr>
          <a:xfrm>
            <a:off x="720969" y="1518278"/>
            <a:ext cx="7702062" cy="659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0E2E2"/>
              </a:buClr>
              <a:buSzPts val="1800"/>
              <a:buNone/>
              <a:defRPr sz="1800" b="0" i="0">
                <a:solidFill>
                  <a:srgbClr val="E0E2E2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4" name="Google Shape;184;p78"/>
          <p:cNvSpPr txBox="1">
            <a:spLocks noGrp="1"/>
          </p:cNvSpPr>
          <p:nvPr>
            <p:ph type="body" idx="2"/>
          </p:nvPr>
        </p:nvSpPr>
        <p:spPr>
          <a:xfrm>
            <a:off x="720000" y="2361655"/>
            <a:ext cx="7702062" cy="207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0" i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5" name="Google Shape;185;p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50221" y="4672852"/>
            <a:ext cx="991577" cy="325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1 column Mustard Blue ">
  <p:cSld name="Content 1 column Mustard Blue ">
    <p:bg>
      <p:bgPr>
        <a:solidFill>
          <a:schemeClr val="lt2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80" descr="Corporate PPT Template final 4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3587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80"/>
          <p:cNvSpPr txBox="1">
            <a:spLocks noGrp="1"/>
          </p:cNvSpPr>
          <p:nvPr>
            <p:ph type="ctrTitle"/>
          </p:nvPr>
        </p:nvSpPr>
        <p:spPr>
          <a:xfrm>
            <a:off x="720000" y="452386"/>
            <a:ext cx="7702062" cy="884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entury Gothic"/>
              <a:buNone/>
              <a:defRPr sz="2000" b="0" i="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80"/>
          <p:cNvSpPr txBox="1">
            <a:spLocks noGrp="1"/>
          </p:cNvSpPr>
          <p:nvPr>
            <p:ph type="subTitle" idx="1"/>
          </p:nvPr>
        </p:nvSpPr>
        <p:spPr>
          <a:xfrm>
            <a:off x="720969" y="1518278"/>
            <a:ext cx="7702062" cy="659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0E2E2"/>
              </a:buClr>
              <a:buSzPts val="1800"/>
              <a:buNone/>
              <a:defRPr sz="1800" b="0" i="0">
                <a:solidFill>
                  <a:srgbClr val="E0E2E2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0" name="Google Shape;190;p80"/>
          <p:cNvSpPr txBox="1">
            <a:spLocks noGrp="1"/>
          </p:cNvSpPr>
          <p:nvPr>
            <p:ph type="body" idx="2"/>
          </p:nvPr>
        </p:nvSpPr>
        <p:spPr>
          <a:xfrm>
            <a:off x="720000" y="2361655"/>
            <a:ext cx="7702062" cy="207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0" i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91" name="Google Shape;191;p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50221" y="4672852"/>
            <a:ext cx="991577" cy="325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2 column Blue Mustard ">
  <p:cSld name="Content 2 column Blue Mustard ">
    <p:bg>
      <p:bgPr>
        <a:solidFill>
          <a:schemeClr val="dk2"/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82" descr="Corporate PPT Template final 3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3587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82"/>
          <p:cNvSpPr txBox="1">
            <a:spLocks noGrp="1"/>
          </p:cNvSpPr>
          <p:nvPr>
            <p:ph type="ctrTitle"/>
          </p:nvPr>
        </p:nvSpPr>
        <p:spPr>
          <a:xfrm>
            <a:off x="720000" y="452386"/>
            <a:ext cx="7702062" cy="884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entury Gothic"/>
              <a:buNone/>
              <a:defRPr sz="2000" b="0" i="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82"/>
          <p:cNvSpPr txBox="1">
            <a:spLocks noGrp="1"/>
          </p:cNvSpPr>
          <p:nvPr>
            <p:ph type="subTitle" idx="1"/>
          </p:nvPr>
        </p:nvSpPr>
        <p:spPr>
          <a:xfrm>
            <a:off x="720969" y="1518278"/>
            <a:ext cx="7702062" cy="659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0E2E2"/>
              </a:buClr>
              <a:buSzPts val="1800"/>
              <a:buNone/>
              <a:defRPr sz="1800" b="0" i="0">
                <a:solidFill>
                  <a:srgbClr val="E0E2E2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6" name="Google Shape;196;p82"/>
          <p:cNvSpPr txBox="1">
            <a:spLocks noGrp="1"/>
          </p:cNvSpPr>
          <p:nvPr>
            <p:ph type="body" idx="2"/>
          </p:nvPr>
        </p:nvSpPr>
        <p:spPr>
          <a:xfrm>
            <a:off x="720000" y="2361655"/>
            <a:ext cx="7702062" cy="207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0" i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97" name="Google Shape;197;p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50221" y="4672852"/>
            <a:ext cx="991577" cy="325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2 column Mustard Blue">
  <p:cSld name="Content 2 column Mustard Blue">
    <p:bg>
      <p:bgPr>
        <a:solidFill>
          <a:schemeClr val="lt2"/>
        </a:solid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84" descr="Corporate PPT Template final 4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3587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84"/>
          <p:cNvSpPr txBox="1">
            <a:spLocks noGrp="1"/>
          </p:cNvSpPr>
          <p:nvPr>
            <p:ph type="ctrTitle"/>
          </p:nvPr>
        </p:nvSpPr>
        <p:spPr>
          <a:xfrm>
            <a:off x="720000" y="452386"/>
            <a:ext cx="7702062" cy="884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entury Gothic"/>
              <a:buNone/>
              <a:defRPr sz="2000" b="0" i="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84"/>
          <p:cNvSpPr txBox="1">
            <a:spLocks noGrp="1"/>
          </p:cNvSpPr>
          <p:nvPr>
            <p:ph type="subTitle" idx="1"/>
          </p:nvPr>
        </p:nvSpPr>
        <p:spPr>
          <a:xfrm>
            <a:off x="720969" y="1518278"/>
            <a:ext cx="7702062" cy="659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0E2E2"/>
              </a:buClr>
              <a:buSzPts val="1800"/>
              <a:buNone/>
              <a:defRPr sz="1800" b="0" i="0">
                <a:solidFill>
                  <a:srgbClr val="E0E2E2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2" name="Google Shape;202;p84"/>
          <p:cNvSpPr txBox="1">
            <a:spLocks noGrp="1"/>
          </p:cNvSpPr>
          <p:nvPr>
            <p:ph type="body" idx="2"/>
          </p:nvPr>
        </p:nvSpPr>
        <p:spPr>
          <a:xfrm>
            <a:off x="720000" y="2361655"/>
            <a:ext cx="7702062" cy="207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0" i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03" name="Google Shape;203;p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50221" y="4672852"/>
            <a:ext cx="991577" cy="325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no subhead Blue Mustard">
  <p:cSld name="Content no subhead Blue Mustard">
    <p:bg>
      <p:bgPr>
        <a:solidFill>
          <a:schemeClr val="dk2"/>
        </a:soli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87" descr="Corporate PPT Template final 3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3587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87"/>
          <p:cNvSpPr txBox="1">
            <a:spLocks noGrp="1"/>
          </p:cNvSpPr>
          <p:nvPr>
            <p:ph type="ctrTitle"/>
          </p:nvPr>
        </p:nvSpPr>
        <p:spPr>
          <a:xfrm>
            <a:off x="720000" y="452386"/>
            <a:ext cx="7702062" cy="884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entury Gothic"/>
              <a:buNone/>
              <a:defRPr sz="2000" b="0" i="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87"/>
          <p:cNvSpPr/>
          <p:nvPr/>
        </p:nvSpPr>
        <p:spPr>
          <a:xfrm>
            <a:off x="821400" y="1336431"/>
            <a:ext cx="342900" cy="6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8" name="Google Shape;208;p87"/>
          <p:cNvSpPr txBox="1">
            <a:spLocks noGrp="1"/>
          </p:cNvSpPr>
          <p:nvPr>
            <p:ph type="body" idx="1"/>
          </p:nvPr>
        </p:nvSpPr>
        <p:spPr>
          <a:xfrm>
            <a:off x="720000" y="1435359"/>
            <a:ext cx="7702062" cy="2975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09" name="Google Shape;209;p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50221" y="4672852"/>
            <a:ext cx="991577" cy="325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no subhead Mustard Blue">
  <p:cSld name="Content no subhead Mustard Blue">
    <p:bg>
      <p:bgPr>
        <a:solidFill>
          <a:schemeClr val="lt2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89" descr="Corporate PPT Template final 4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3587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89"/>
          <p:cNvSpPr txBox="1">
            <a:spLocks noGrp="1"/>
          </p:cNvSpPr>
          <p:nvPr>
            <p:ph type="ctrTitle"/>
          </p:nvPr>
        </p:nvSpPr>
        <p:spPr>
          <a:xfrm>
            <a:off x="720000" y="452386"/>
            <a:ext cx="7702062" cy="884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entury Gothic"/>
              <a:buNone/>
              <a:defRPr sz="2000" b="0" i="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89"/>
          <p:cNvSpPr/>
          <p:nvPr/>
        </p:nvSpPr>
        <p:spPr>
          <a:xfrm>
            <a:off x="821400" y="1336431"/>
            <a:ext cx="342900" cy="6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4" name="Google Shape;214;p89"/>
          <p:cNvSpPr txBox="1">
            <a:spLocks noGrp="1"/>
          </p:cNvSpPr>
          <p:nvPr>
            <p:ph type="body" idx="1"/>
          </p:nvPr>
        </p:nvSpPr>
        <p:spPr>
          <a:xfrm>
            <a:off x="720000" y="1435359"/>
            <a:ext cx="7702062" cy="2959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15" name="Google Shape;215;p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50221" y="4672852"/>
            <a:ext cx="991577" cy="325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1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51"/>
          <p:cNvSpPr txBox="1"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accent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accent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accent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66" r:id="rId2"/>
    <p:sldLayoutId id="2147483667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77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0" name="Google Shape;250;p77"/>
          <p:cNvSpPr txBox="1"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accent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accent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accent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3" r:id="rId1"/>
    <p:sldLayoutId id="214748369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2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1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"/>
          <p:cNvSpPr txBox="1">
            <a:spLocks noGrp="1"/>
          </p:cNvSpPr>
          <p:nvPr>
            <p:ph type="ctrTitle"/>
          </p:nvPr>
        </p:nvSpPr>
        <p:spPr>
          <a:xfrm>
            <a:off x="4451350" y="452386"/>
            <a:ext cx="4000500" cy="133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entury Gothic"/>
              <a:buNone/>
            </a:pPr>
            <a:r>
              <a:rPr lang="en-GB" dirty="0"/>
              <a:t>THE HEART OF THE MATTER</a:t>
            </a:r>
            <a:endParaRPr dirty="0"/>
          </a:p>
        </p:txBody>
      </p:sp>
      <p:sp>
        <p:nvSpPr>
          <p:cNvPr id="336" name="Google Shape;336;p3"/>
          <p:cNvSpPr txBox="1">
            <a:spLocks noGrp="1"/>
          </p:cNvSpPr>
          <p:nvPr>
            <p:ph type="subTitle" idx="1"/>
          </p:nvPr>
        </p:nvSpPr>
        <p:spPr>
          <a:xfrm>
            <a:off x="4451350" y="2001793"/>
            <a:ext cx="4000500" cy="659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en-GB" dirty="0"/>
              <a:t>Technical considerations for furthering heart-centred maternal care in South Africa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48"/>
          <p:cNvSpPr txBox="1">
            <a:spLocks noGrp="1"/>
          </p:cNvSpPr>
          <p:nvPr>
            <p:ph type="ctrTitle"/>
          </p:nvPr>
        </p:nvSpPr>
        <p:spPr>
          <a:xfrm>
            <a:off x="2207819" y="3058869"/>
            <a:ext cx="4118330" cy="687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</a:pPr>
            <a:r>
              <a:rPr lang="en-GB"/>
              <a:t>Thank you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43"/>
          <p:cNvSpPr txBox="1">
            <a:spLocks noGrp="1"/>
          </p:cNvSpPr>
          <p:nvPr>
            <p:ph type="ctrTitle"/>
          </p:nvPr>
        </p:nvSpPr>
        <p:spPr>
          <a:xfrm>
            <a:off x="720000" y="452386"/>
            <a:ext cx="7702062" cy="884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entury Gothic"/>
              <a:buNone/>
            </a:pPr>
            <a:r>
              <a:rPr lang="en-GB" dirty="0"/>
              <a:t>NECESSARY CONFLUENCE</a:t>
            </a:r>
            <a:endParaRPr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D241F0B-63E3-810A-C723-F72A28CFEE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8997761"/>
              </p:ext>
            </p:extLst>
          </p:nvPr>
        </p:nvGraphicFramePr>
        <p:xfrm>
          <a:off x="1524000" y="539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9F52C733-902D-B43B-DCDF-AC4152AB13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0891" y="3612633"/>
            <a:ext cx="1467215" cy="11765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2F17029-BA58-0553-A02D-6B14AAE1354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12692" y="337745"/>
            <a:ext cx="1344586" cy="12811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2D0B7D8-C906-12C4-EEB6-47150D1D794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6487" y="1148512"/>
            <a:ext cx="1593076" cy="88404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DA446EA-2B40-8734-8CB7-EB491EC2878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50619" y="2387978"/>
            <a:ext cx="1707462" cy="1729241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778F6F3-6392-F4D3-DD76-2B40900DFEA3}"/>
              </a:ext>
            </a:extLst>
          </p:cNvPr>
          <p:cNvCxnSpPr/>
          <p:nvPr/>
        </p:nvCxnSpPr>
        <p:spPr>
          <a:xfrm>
            <a:off x="1326911" y="2179435"/>
            <a:ext cx="996903" cy="130628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8922ADE-DF15-654D-4EC7-CD6EE281E972}"/>
              </a:ext>
            </a:extLst>
          </p:cNvPr>
          <p:cNvCxnSpPr>
            <a:cxnSpLocks/>
          </p:cNvCxnSpPr>
          <p:nvPr/>
        </p:nvCxnSpPr>
        <p:spPr>
          <a:xfrm flipV="1">
            <a:off x="2495693" y="4039520"/>
            <a:ext cx="495522" cy="77699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741EE92-AF4F-0EB7-2972-CBDE8CB451EB}"/>
              </a:ext>
            </a:extLst>
          </p:cNvPr>
          <p:cNvCxnSpPr>
            <a:cxnSpLocks/>
          </p:cNvCxnSpPr>
          <p:nvPr/>
        </p:nvCxnSpPr>
        <p:spPr>
          <a:xfrm flipH="1" flipV="1">
            <a:off x="6552054" y="2756950"/>
            <a:ext cx="355393" cy="365020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909C31A-2F61-5C3F-8B7F-197EF95B3757}"/>
              </a:ext>
            </a:extLst>
          </p:cNvPr>
          <p:cNvCxnSpPr>
            <a:cxnSpLocks/>
          </p:cNvCxnSpPr>
          <p:nvPr/>
        </p:nvCxnSpPr>
        <p:spPr>
          <a:xfrm flipH="1">
            <a:off x="5211392" y="851290"/>
            <a:ext cx="1451299" cy="127052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8145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43"/>
          <p:cNvSpPr txBox="1">
            <a:spLocks noGrp="1"/>
          </p:cNvSpPr>
          <p:nvPr>
            <p:ph type="ctrTitle"/>
          </p:nvPr>
        </p:nvSpPr>
        <p:spPr>
          <a:xfrm>
            <a:off x="720000" y="452386"/>
            <a:ext cx="7702062" cy="884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entury Gothic"/>
              <a:buNone/>
            </a:pPr>
            <a:r>
              <a:rPr lang="en-GB" dirty="0"/>
              <a:t>NECESSARY SPECIFICITY</a:t>
            </a:r>
            <a:endParaRPr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945EDA4-4413-2BFC-0175-BC7F2B4342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4501141"/>
              </p:ext>
            </p:extLst>
          </p:nvPr>
        </p:nvGraphicFramePr>
        <p:xfrm>
          <a:off x="1357541" y="1031279"/>
          <a:ext cx="6426979" cy="3789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14315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p40"/>
          <p:cNvSpPr txBox="1">
            <a:spLocks noGrp="1"/>
          </p:cNvSpPr>
          <p:nvPr>
            <p:ph type="ctrTitle"/>
          </p:nvPr>
        </p:nvSpPr>
        <p:spPr>
          <a:xfrm>
            <a:off x="252049" y="205622"/>
            <a:ext cx="7702062" cy="884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entury Gothic"/>
              <a:buNone/>
            </a:pPr>
            <a:r>
              <a:rPr lang="en-GB" dirty="0"/>
              <a:t>DELIVER-MEASURE-PAY</a:t>
            </a:r>
            <a:br>
              <a:rPr lang="en-GB" b="1" dirty="0"/>
            </a:br>
            <a:r>
              <a:rPr lang="en-GB" dirty="0"/>
              <a:t>Reimbursement reform without the other elements of system change has limited effect </a:t>
            </a:r>
            <a:endParaRPr dirty="0"/>
          </a:p>
        </p:txBody>
      </p:sp>
      <p:sp>
        <p:nvSpPr>
          <p:cNvPr id="819" name="Google Shape;819;p40"/>
          <p:cNvSpPr txBox="1">
            <a:spLocks noGrp="1"/>
          </p:cNvSpPr>
          <p:nvPr>
            <p:ph type="body" idx="1"/>
          </p:nvPr>
        </p:nvSpPr>
        <p:spPr>
          <a:xfrm>
            <a:off x="56657" y="3896152"/>
            <a:ext cx="2615139" cy="1170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indent="-285750">
              <a:buFont typeface="Arial" panose="020B0604020202020204" pitchFamily="34" charset="0"/>
              <a:buChar char="•"/>
            </a:pPr>
            <a:r>
              <a:rPr lang="en-GB" sz="1400" dirty="0"/>
              <a:t>Measuring what matters ensures clear alignment on true value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89AF601-3CD9-6266-73D1-3330172420BF}"/>
              </a:ext>
            </a:extLst>
          </p:cNvPr>
          <p:cNvGrpSpPr/>
          <p:nvPr/>
        </p:nvGrpSpPr>
        <p:grpSpPr>
          <a:xfrm>
            <a:off x="2671796" y="1445964"/>
            <a:ext cx="4970938" cy="3307905"/>
            <a:chOff x="320480" y="998419"/>
            <a:chExt cx="4970938" cy="3307905"/>
          </a:xfrm>
        </p:grpSpPr>
        <p:sp>
          <p:nvSpPr>
            <p:cNvPr id="3" name="Isosceles Triangle 2">
              <a:extLst>
                <a:ext uri="{FF2B5EF4-FFF2-40B4-BE49-F238E27FC236}">
                  <a16:creationId xmlns:a16="http://schemas.microsoft.com/office/drawing/2014/main" id="{25424B2A-6A62-903B-28D7-FC5EB8690F23}"/>
                </a:ext>
              </a:extLst>
            </p:cNvPr>
            <p:cNvSpPr/>
            <p:nvPr/>
          </p:nvSpPr>
          <p:spPr>
            <a:xfrm>
              <a:off x="1467519" y="1390835"/>
              <a:ext cx="3161538" cy="2592324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05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7BE4617-D86A-1910-E707-0AB541BEB758}"/>
                </a:ext>
              </a:extLst>
            </p:cNvPr>
            <p:cNvSpPr txBox="1"/>
            <p:nvPr/>
          </p:nvSpPr>
          <p:spPr>
            <a:xfrm>
              <a:off x="320480" y="3890826"/>
              <a:ext cx="1317990" cy="415498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r>
                <a:rPr lang="en-ZA" sz="2100" b="1" dirty="0">
                  <a:ln/>
                  <a:solidFill>
                    <a:schemeClr val="bg1"/>
                  </a:solidFill>
                  <a:latin typeface="Century Gothic" panose="020B0502020202020204" pitchFamily="34" charset="0"/>
                </a:rPr>
                <a:t>Measure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E5C1B34-67EC-87CB-9256-A7814A5735C2}"/>
                </a:ext>
              </a:extLst>
            </p:cNvPr>
            <p:cNvSpPr txBox="1"/>
            <p:nvPr/>
          </p:nvSpPr>
          <p:spPr>
            <a:xfrm>
              <a:off x="4629057" y="3890826"/>
              <a:ext cx="662361" cy="415498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r>
                <a:rPr lang="en-ZA" sz="2100" b="1" dirty="0">
                  <a:ln/>
                  <a:solidFill>
                    <a:schemeClr val="bg1"/>
                  </a:solidFill>
                  <a:latin typeface="Century Gothic" panose="020B0502020202020204" pitchFamily="34" charset="0"/>
                </a:rPr>
                <a:t>Pay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E860F10-34C5-0DBB-6648-DC7FFBCC1E13}"/>
                </a:ext>
              </a:extLst>
            </p:cNvPr>
            <p:cNvSpPr txBox="1"/>
            <p:nvPr/>
          </p:nvSpPr>
          <p:spPr>
            <a:xfrm>
              <a:off x="2529396" y="998419"/>
              <a:ext cx="1080745" cy="415498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r>
                <a:rPr lang="en-ZA" sz="2100" b="1" dirty="0">
                  <a:ln/>
                  <a:solidFill>
                    <a:schemeClr val="bg1"/>
                  </a:solidFill>
                  <a:latin typeface="Century Gothic" panose="020B0502020202020204" pitchFamily="34" charset="0"/>
                </a:rPr>
                <a:t>Deliver</a:t>
              </a:r>
            </a:p>
          </p:txBody>
        </p:sp>
      </p:grpSp>
      <p:sp>
        <p:nvSpPr>
          <p:cNvPr id="9" name="Google Shape;819;p40">
            <a:extLst>
              <a:ext uri="{FF2B5EF4-FFF2-40B4-BE49-F238E27FC236}">
                <a16:creationId xmlns:a16="http://schemas.microsoft.com/office/drawing/2014/main" id="{20117949-50AA-1855-5663-8BC726590E0E}"/>
              </a:ext>
            </a:extLst>
          </p:cNvPr>
          <p:cNvSpPr txBox="1">
            <a:spLocks/>
          </p:cNvSpPr>
          <p:nvPr/>
        </p:nvSpPr>
        <p:spPr>
          <a:xfrm>
            <a:off x="6053394" y="837326"/>
            <a:ext cx="2516319" cy="1638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14350" indent="-285750">
              <a:buFont typeface="Arial" panose="020B0604020202020204" pitchFamily="34" charset="0"/>
              <a:buChar char="•"/>
            </a:pPr>
            <a:r>
              <a:rPr lang="en-GB" dirty="0"/>
              <a:t>Clinical protocols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GB" dirty="0"/>
              <a:t>Team structures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GB" dirty="0"/>
              <a:t>Midwife reskilling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GB" dirty="0"/>
              <a:t>Paying close attention to the care pathways and pain points ensures an improvement orientation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E6BAB2F-25C4-2DFD-08C9-F897F26302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099" y="1536106"/>
            <a:ext cx="1911578" cy="2456877"/>
          </a:xfrm>
          <a:prstGeom prst="rect">
            <a:avLst/>
          </a:prstGeom>
        </p:spPr>
      </p:pic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AF2B9EF7-3C56-FCB1-F55D-6D1E44E46011}"/>
              </a:ext>
            </a:extLst>
          </p:cNvPr>
          <p:cNvSpPr/>
          <p:nvPr/>
        </p:nvSpPr>
        <p:spPr>
          <a:xfrm rot="10800000">
            <a:off x="4547081" y="3282039"/>
            <a:ext cx="1705046" cy="1147384"/>
          </a:xfrm>
          <a:prstGeom prst="triangle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E417DD-DCA6-DFF9-C408-573D9FB1422D}"/>
              </a:ext>
            </a:extLst>
          </p:cNvPr>
          <p:cNvSpPr txBox="1"/>
          <p:nvPr/>
        </p:nvSpPr>
        <p:spPr>
          <a:xfrm>
            <a:off x="4840130" y="3382592"/>
            <a:ext cx="11619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>
                <a:solidFill>
                  <a:schemeClr val="bg1"/>
                </a:solidFill>
                <a:latin typeface="Century Gothic" panose="020B0502020202020204" pitchFamily="34" charset="0"/>
              </a:rPr>
              <a:t>Neutrality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39"/>
          <p:cNvSpPr txBox="1">
            <a:spLocks noGrp="1"/>
          </p:cNvSpPr>
          <p:nvPr>
            <p:ph type="ctrTitle"/>
          </p:nvPr>
        </p:nvSpPr>
        <p:spPr>
          <a:xfrm>
            <a:off x="664998" y="397384"/>
            <a:ext cx="7702062" cy="884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entury Gothic"/>
              <a:buNone/>
            </a:pPr>
            <a:r>
              <a:rPr lang="en-GB" dirty="0"/>
              <a:t>ARCHITECTING THE WORLD WE WANT</a:t>
            </a:r>
            <a:br>
              <a:rPr lang="en-GB" dirty="0"/>
            </a:br>
            <a:r>
              <a:rPr lang="en-GB" dirty="0"/>
              <a:t>Reimbursement Design</a:t>
            </a:r>
            <a:endParaRPr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FB3D959-DDCD-EC4B-D890-AB8C53ACA3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1823688"/>
              </p:ext>
            </p:extLst>
          </p:nvPr>
        </p:nvGraphicFramePr>
        <p:xfrm>
          <a:off x="370368" y="1859483"/>
          <a:ext cx="8291322" cy="312039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145661">
                  <a:extLst>
                    <a:ext uri="{9D8B030D-6E8A-4147-A177-3AD203B41FA5}">
                      <a16:colId xmlns:a16="http://schemas.microsoft.com/office/drawing/2014/main" val="39360662"/>
                    </a:ext>
                  </a:extLst>
                </a:gridCol>
                <a:gridCol w="4145661">
                  <a:extLst>
                    <a:ext uri="{9D8B030D-6E8A-4147-A177-3AD203B41FA5}">
                      <a16:colId xmlns:a16="http://schemas.microsoft.com/office/drawing/2014/main" val="2487320125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ZA" sz="1100" dirty="0">
                          <a:latin typeface="Century Gothic" panose="020B0502020202020204" pitchFamily="34" charset="0"/>
                        </a:rPr>
                        <a:t>How do we architect reimbursement to…</a:t>
                      </a:r>
                    </a:p>
                  </a:txBody>
                  <a:tcPr marL="68580" marR="68580" marT="34290" marB="3429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1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3722123"/>
                  </a:ext>
                </a:extLst>
              </a:tr>
              <a:tr h="982980">
                <a:tc>
                  <a:txBody>
                    <a:bodyPr/>
                    <a:lstStyle/>
                    <a:p>
                      <a:r>
                        <a:rPr lang="en-ZA" sz="1200" dirty="0">
                          <a:latin typeface="Century Gothic" panose="020B0502020202020204" pitchFamily="34" charset="0"/>
                        </a:rPr>
                        <a:t>Reward improvement?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ZA" sz="1200" dirty="0">
                          <a:latin typeface="Century Gothic" panose="020B0502020202020204" pitchFamily="34" charset="0"/>
                        </a:rPr>
                        <a:t>Measure what matters to patients. Agree measures.</a:t>
                      </a:r>
                    </a:p>
                    <a:p>
                      <a:r>
                        <a:rPr lang="en-ZA" sz="1200" dirty="0">
                          <a:latin typeface="Century Gothic" panose="020B0502020202020204" pitchFamily="34" charset="0"/>
                        </a:rPr>
                        <a:t>Link reimbursement to quality.</a:t>
                      </a:r>
                    </a:p>
                    <a:p>
                      <a:r>
                        <a:rPr lang="en-ZA" sz="1200" dirty="0">
                          <a:latin typeface="Century Gothic" panose="020B0502020202020204" pitchFamily="34" charset="0"/>
                        </a:rPr>
                        <a:t>FFS + measurement</a:t>
                      </a:r>
                    </a:p>
                    <a:p>
                      <a:r>
                        <a:rPr lang="en-ZA" sz="1200" dirty="0">
                          <a:latin typeface="Century Gothic" panose="020B0502020202020204" pitchFamily="34" charset="0"/>
                        </a:rPr>
                        <a:t>Performance based FFS</a:t>
                      </a:r>
                    </a:p>
                    <a:p>
                      <a:r>
                        <a:rPr lang="en-ZA" sz="1200" dirty="0">
                          <a:latin typeface="Century Gothic" panose="020B0502020202020204" pitchFamily="34" charset="0"/>
                        </a:rPr>
                        <a:t>Performance based bundled fees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22204968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lang="en-ZA" sz="1200" dirty="0">
                          <a:latin typeface="Century Gothic" panose="020B0502020202020204" pitchFamily="34" charset="0"/>
                        </a:rPr>
                        <a:t>Support teamwork?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ZA" sz="1200" dirty="0">
                          <a:latin typeface="Century Gothic" panose="020B0502020202020204" pitchFamily="34" charset="0"/>
                        </a:rPr>
                        <a:t>Bundled team-based fees and enable team communication.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35907464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lang="en-ZA" sz="1200" dirty="0">
                          <a:latin typeface="Century Gothic" panose="020B0502020202020204" pitchFamily="34" charset="0"/>
                        </a:rPr>
                        <a:t>Enable co-ordination of care?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ZA" sz="1200" dirty="0">
                          <a:latin typeface="Century Gothic" panose="020B0502020202020204" pitchFamily="34" charset="0"/>
                        </a:rPr>
                        <a:t>Building the cost of care coordination into bundled team-based fees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8655665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ZA" sz="1200" dirty="0">
                          <a:latin typeface="Century Gothic" panose="020B0502020202020204" pitchFamily="34" charset="0"/>
                        </a:rPr>
                        <a:t>Ensure a continuum of care?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ZA" sz="1200" dirty="0">
                          <a:latin typeface="Century Gothic" panose="020B0502020202020204" pitchFamily="34" charset="0"/>
                        </a:rPr>
                        <a:t>Bundled fees for an episode of care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57334453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lang="en-ZA" sz="1200" dirty="0">
                          <a:latin typeface="Century Gothic" panose="020B0502020202020204" pitchFamily="34" charset="0"/>
                        </a:rPr>
                        <a:t>Stimulate innovation?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ZA" sz="1200" dirty="0">
                          <a:latin typeface="Century Gothic" panose="020B0502020202020204" pitchFamily="34" charset="0"/>
                        </a:rPr>
                        <a:t>Bundled fees team-based episodic fees + measurement of value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6225859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ZA" sz="1200" dirty="0">
                          <a:latin typeface="Century Gothic" panose="020B0502020202020204" pitchFamily="34" charset="0"/>
                        </a:rPr>
                        <a:t>Ensure preventative care?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ZA" sz="1200" dirty="0">
                          <a:latin typeface="Century Gothic" panose="020B0502020202020204" pitchFamily="34" charset="0"/>
                        </a:rPr>
                        <a:t>Fee for service (believe it or not)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30221422"/>
                  </a:ext>
                </a:extLst>
              </a:tr>
            </a:tbl>
          </a:graphicData>
        </a:graphic>
      </p:graphicFrame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DD76E9D1-6244-7373-E5C8-82CA3E9786CD}"/>
              </a:ext>
            </a:extLst>
          </p:cNvPr>
          <p:cNvSpPr/>
          <p:nvPr/>
        </p:nvSpPr>
        <p:spPr>
          <a:xfrm>
            <a:off x="5505979" y="686411"/>
            <a:ext cx="3155711" cy="884045"/>
          </a:xfrm>
          <a:prstGeom prst="wedgeRoundRectCallout">
            <a:avLst>
              <a:gd name="adj1" fmla="val -20833"/>
              <a:gd name="adj2" fmla="val 97833"/>
              <a:gd name="adj3" fmla="val 16667"/>
            </a:avLst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Double-layered consideration: remuneration at a team level AND remuneration of each team member.</a:t>
            </a:r>
          </a:p>
          <a:p>
            <a:pPr algn="ctr"/>
            <a:r>
              <a:rPr lang="en-ZA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Balancing alignment and simplicity</a:t>
            </a:r>
          </a:p>
        </p:txBody>
      </p:sp>
    </p:spTree>
    <p:extLst>
      <p:ext uri="{BB962C8B-B14F-4D97-AF65-F5344CB8AC3E}">
        <p14:creationId xmlns:p14="http://schemas.microsoft.com/office/powerpoint/2010/main" val="1762639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39"/>
          <p:cNvSpPr txBox="1">
            <a:spLocks noGrp="1"/>
          </p:cNvSpPr>
          <p:nvPr>
            <p:ph type="ctrTitle"/>
          </p:nvPr>
        </p:nvSpPr>
        <p:spPr>
          <a:xfrm>
            <a:off x="664998" y="397384"/>
            <a:ext cx="7702062" cy="884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entury Gothic"/>
              <a:buNone/>
            </a:pPr>
            <a:r>
              <a:rPr lang="en-GB" dirty="0"/>
              <a:t>A MULTIPLICITY OF CARE PATHWAYS</a:t>
            </a:r>
            <a:br>
              <a:rPr lang="en-GB" dirty="0"/>
            </a:br>
            <a:r>
              <a:rPr lang="en-GB" dirty="0"/>
              <a:t>Recognising the nuances of experiences and risk</a:t>
            </a:r>
            <a:endParaRPr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95DB30E-4295-8DEE-9C50-CE7B8EE1B9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9721004"/>
              </p:ext>
            </p:extLst>
          </p:nvPr>
        </p:nvGraphicFramePr>
        <p:xfrm>
          <a:off x="2271060" y="1291618"/>
          <a:ext cx="4356621" cy="34747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452207">
                  <a:extLst>
                    <a:ext uri="{9D8B030D-6E8A-4147-A177-3AD203B41FA5}">
                      <a16:colId xmlns:a16="http://schemas.microsoft.com/office/drawing/2014/main" val="1349013681"/>
                    </a:ext>
                  </a:extLst>
                </a:gridCol>
                <a:gridCol w="1452207">
                  <a:extLst>
                    <a:ext uri="{9D8B030D-6E8A-4147-A177-3AD203B41FA5}">
                      <a16:colId xmlns:a16="http://schemas.microsoft.com/office/drawing/2014/main" val="1030504121"/>
                    </a:ext>
                  </a:extLst>
                </a:gridCol>
                <a:gridCol w="1452207">
                  <a:extLst>
                    <a:ext uri="{9D8B030D-6E8A-4147-A177-3AD203B41FA5}">
                      <a16:colId xmlns:a16="http://schemas.microsoft.com/office/drawing/2014/main" val="451865052"/>
                    </a:ext>
                  </a:extLst>
                </a:gridCol>
              </a:tblGrid>
              <a:tr h="432846">
                <a:tc>
                  <a:txBody>
                    <a:bodyPr/>
                    <a:lstStyle/>
                    <a:p>
                      <a:r>
                        <a:rPr lang="en-ZA" sz="1200" dirty="0">
                          <a:latin typeface="Century Gothic" panose="020B0502020202020204" pitchFamily="34" charset="0"/>
                        </a:rPr>
                        <a:t>Pre-natal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800" dirty="0">
                          <a:latin typeface="Century Gothic" panose="020B0502020202020204" pitchFamily="34" charset="0"/>
                        </a:rPr>
                        <a:t>BIRTH</a:t>
                      </a:r>
                      <a:endParaRPr lang="en-ZA" sz="12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200" dirty="0">
                          <a:latin typeface="Century Gothic" panose="020B0502020202020204" pitchFamily="34" charset="0"/>
                        </a:rPr>
                        <a:t>Post-natal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3926796"/>
                  </a:ext>
                </a:extLst>
              </a:tr>
              <a:tr h="751784">
                <a:tc>
                  <a:txBody>
                    <a:bodyPr/>
                    <a:lstStyle/>
                    <a:p>
                      <a:r>
                        <a:rPr lang="en-ZA" sz="1100" dirty="0">
                          <a:latin typeface="Century Gothic" panose="020B0502020202020204" pitchFamily="34" charset="0"/>
                        </a:rPr>
                        <a:t>Low-risk</a:t>
                      </a:r>
                    </a:p>
                    <a:p>
                      <a:r>
                        <a:rPr lang="en-ZA" sz="1100" dirty="0">
                          <a:latin typeface="Century Gothic" panose="020B0502020202020204" pitchFamily="34" charset="0"/>
                        </a:rPr>
                        <a:t>Pre-existing conditions</a:t>
                      </a:r>
                    </a:p>
                    <a:p>
                      <a:r>
                        <a:rPr lang="en-ZA" sz="1100" dirty="0">
                          <a:latin typeface="Century Gothic" panose="020B0502020202020204" pitchFamily="34" charset="0"/>
                        </a:rPr>
                        <a:t>Terminations</a:t>
                      </a:r>
                    </a:p>
                    <a:p>
                      <a:r>
                        <a:rPr lang="en-ZA" sz="1100" dirty="0">
                          <a:latin typeface="Century Gothic" panose="020B0502020202020204" pitchFamily="34" charset="0"/>
                        </a:rPr>
                        <a:t>Miscarriage</a:t>
                      </a:r>
                    </a:p>
                    <a:p>
                      <a:r>
                        <a:rPr lang="en-ZA" sz="1100" dirty="0">
                          <a:latin typeface="Century Gothic" panose="020B0502020202020204" pitchFamily="34" charset="0"/>
                        </a:rPr>
                        <a:t>Emergent high-risk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12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12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600665"/>
                  </a:ext>
                </a:extLst>
              </a:tr>
              <a:tr h="751784">
                <a:tc>
                  <a:txBody>
                    <a:bodyPr/>
                    <a:lstStyle/>
                    <a:p>
                      <a:endParaRPr lang="en-ZA" sz="12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100" dirty="0">
                          <a:latin typeface="Century Gothic" panose="020B0502020202020204" pitchFamily="34" charset="0"/>
                        </a:rPr>
                        <a:t>Low-risk</a:t>
                      </a:r>
                    </a:p>
                    <a:p>
                      <a:r>
                        <a:rPr lang="en-ZA" sz="1100" dirty="0">
                          <a:latin typeface="Century Gothic" panose="020B0502020202020204" pitchFamily="34" charset="0"/>
                        </a:rPr>
                        <a:t>Stillborn</a:t>
                      </a:r>
                    </a:p>
                    <a:p>
                      <a:r>
                        <a:rPr lang="en-ZA" sz="1100" dirty="0">
                          <a:latin typeface="Century Gothic" panose="020B0502020202020204" pitchFamily="34" charset="0"/>
                        </a:rPr>
                        <a:t>Pre-term</a:t>
                      </a:r>
                    </a:p>
                    <a:p>
                      <a:r>
                        <a:rPr lang="en-ZA" sz="1100" dirty="0">
                          <a:latin typeface="Century Gothic" panose="020B0502020202020204" pitchFamily="34" charset="0"/>
                        </a:rPr>
                        <a:t>Multiple</a:t>
                      </a:r>
                    </a:p>
                    <a:p>
                      <a:r>
                        <a:rPr lang="en-ZA" sz="1100" dirty="0">
                          <a:latin typeface="Century Gothic" panose="020B0502020202020204" pitchFamily="34" charset="0"/>
                        </a:rPr>
                        <a:t>Complicating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12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9279132"/>
                  </a:ext>
                </a:extLst>
              </a:tr>
              <a:tr h="751784">
                <a:tc>
                  <a:txBody>
                    <a:bodyPr/>
                    <a:lstStyle/>
                    <a:p>
                      <a:endParaRPr lang="en-ZA" sz="12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12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100" dirty="0">
                          <a:latin typeface="Century Gothic" panose="020B0502020202020204" pitchFamily="34" charset="0"/>
                        </a:rPr>
                        <a:t>Low-risk</a:t>
                      </a:r>
                    </a:p>
                    <a:p>
                      <a:r>
                        <a:rPr lang="en-ZA" sz="1100" dirty="0">
                          <a:latin typeface="Century Gothic" panose="020B0502020202020204" pitchFamily="34" charset="0"/>
                        </a:rPr>
                        <a:t>Mental health</a:t>
                      </a:r>
                    </a:p>
                    <a:p>
                      <a:r>
                        <a:rPr lang="en-ZA" sz="1100" dirty="0">
                          <a:latin typeface="Century Gothic" panose="020B0502020202020204" pitchFamily="34" charset="0"/>
                        </a:rPr>
                        <a:t>Pre-term</a:t>
                      </a:r>
                    </a:p>
                    <a:p>
                      <a:r>
                        <a:rPr lang="en-ZA" sz="1100" dirty="0">
                          <a:latin typeface="Century Gothic" panose="020B0502020202020204" pitchFamily="34" charset="0"/>
                        </a:rPr>
                        <a:t>NICU</a:t>
                      </a:r>
                    </a:p>
                    <a:p>
                      <a:r>
                        <a:rPr lang="en-ZA" sz="1100" dirty="0">
                          <a:latin typeface="Century Gothic" panose="020B0502020202020204" pitchFamily="34" charset="0"/>
                        </a:rPr>
                        <a:t>Baby screening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527913"/>
                  </a:ext>
                </a:extLst>
              </a:tr>
            </a:tbl>
          </a:graphicData>
        </a:graphic>
      </p:graphicFrame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82C432E-F85B-AC8F-761C-6C5D00699BF5}"/>
              </a:ext>
            </a:extLst>
          </p:cNvPr>
          <p:cNvSpPr/>
          <p:nvPr/>
        </p:nvSpPr>
        <p:spPr>
          <a:xfrm>
            <a:off x="187602" y="1090887"/>
            <a:ext cx="1788144" cy="1778325"/>
          </a:xfrm>
          <a:prstGeom prst="wedgeRoundRectCallout">
            <a:avLst>
              <a:gd name="adj1" fmla="val 64983"/>
              <a:gd name="adj2" fmla="val -19556"/>
              <a:gd name="adj3" fmla="val 16667"/>
            </a:avLst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dirty="0">
                <a:latin typeface="Century Gothic" panose="020B0502020202020204" pitchFamily="34" charset="0"/>
              </a:rPr>
              <a:t>Full episode of care from the perspective of the mother: from knowledge of conception until ??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7DD1003E-D63D-13BF-17C8-C8FF9DDD7917}"/>
              </a:ext>
            </a:extLst>
          </p:cNvPr>
          <p:cNvSpPr/>
          <p:nvPr/>
        </p:nvSpPr>
        <p:spPr>
          <a:xfrm>
            <a:off x="116283" y="3294328"/>
            <a:ext cx="1788144" cy="1451788"/>
          </a:xfrm>
          <a:prstGeom prst="wedgeRoundRectCallout">
            <a:avLst>
              <a:gd name="adj1" fmla="val 111506"/>
              <a:gd name="adj2" fmla="val -78278"/>
              <a:gd name="adj3" fmla="val 16667"/>
            </a:avLst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dirty="0">
                <a:latin typeface="Century Gothic" panose="020B0502020202020204" pitchFamily="34" charset="0"/>
              </a:rPr>
              <a:t>Many possible pathways: HIV, gestational diabetes, pre-eclampsia…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07A573F5-9B5C-211E-57CF-883A089B584F}"/>
              </a:ext>
            </a:extLst>
          </p:cNvPr>
          <p:cNvSpPr/>
          <p:nvPr/>
        </p:nvSpPr>
        <p:spPr>
          <a:xfrm>
            <a:off x="6994314" y="2869212"/>
            <a:ext cx="1200910" cy="1451788"/>
          </a:xfrm>
          <a:prstGeom prst="wedgeRoundRectCallout">
            <a:avLst>
              <a:gd name="adj1" fmla="val -89581"/>
              <a:gd name="adj2" fmla="val 37746"/>
              <a:gd name="adj3" fmla="val 16667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ZA" dirty="0">
              <a:latin typeface="Century Gothic" panose="020B0502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D0C2B30-7534-698B-C4F2-D688DB700E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2995" y="2093409"/>
            <a:ext cx="1802249" cy="265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052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39"/>
          <p:cNvSpPr txBox="1">
            <a:spLocks noGrp="1"/>
          </p:cNvSpPr>
          <p:nvPr>
            <p:ph type="ctrTitle"/>
          </p:nvPr>
        </p:nvSpPr>
        <p:spPr>
          <a:xfrm>
            <a:off x="664998" y="397384"/>
            <a:ext cx="7702062" cy="884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entury Gothic"/>
              <a:buNone/>
            </a:pPr>
            <a:r>
              <a:rPr lang="en-GB" dirty="0"/>
              <a:t>BOTTOM-UP COSTING</a:t>
            </a:r>
            <a:br>
              <a:rPr lang="en-GB" dirty="0"/>
            </a:br>
            <a:r>
              <a:rPr lang="en-GB" dirty="0"/>
              <a:t>Technical work that is compassion-centred</a:t>
            </a:r>
            <a:endParaRPr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91D8831-478F-8C7A-5646-C231AA3ADB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1342894"/>
              </p:ext>
            </p:extLst>
          </p:nvPr>
        </p:nvGraphicFramePr>
        <p:xfrm>
          <a:off x="788355" y="1450663"/>
          <a:ext cx="6843060" cy="3242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94980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39"/>
          <p:cNvSpPr txBox="1">
            <a:spLocks noGrp="1"/>
          </p:cNvSpPr>
          <p:nvPr>
            <p:ph type="ctrTitle"/>
          </p:nvPr>
        </p:nvSpPr>
        <p:spPr>
          <a:xfrm>
            <a:off x="664998" y="397384"/>
            <a:ext cx="7702062" cy="884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entury Gothic"/>
              <a:buNone/>
            </a:pPr>
            <a:r>
              <a:rPr lang="en-GB" dirty="0"/>
              <a:t>MICROCHANGE AT SCALE</a:t>
            </a:r>
            <a:br>
              <a:rPr lang="en-GB" dirty="0"/>
            </a:br>
            <a:r>
              <a:rPr lang="en-GB" dirty="0"/>
              <a:t>Supporting the emergence of new </a:t>
            </a:r>
            <a:r>
              <a:rPr lang="en-GB" b="1" u="sng" dirty="0"/>
              <a:t>models</a:t>
            </a:r>
            <a:r>
              <a:rPr lang="en-GB" dirty="0"/>
              <a:t> of care over time</a:t>
            </a:r>
            <a:endParaRPr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FFEADF1-B8B8-E4A2-D232-83057B34BB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8357877"/>
              </p:ext>
            </p:extLst>
          </p:nvPr>
        </p:nvGraphicFramePr>
        <p:xfrm>
          <a:off x="4260325" y="1545376"/>
          <a:ext cx="4216782" cy="2676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F5DB5E9-7AF4-1D67-0AE0-22508BEB7E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8905528"/>
              </p:ext>
            </p:extLst>
          </p:nvPr>
        </p:nvGraphicFramePr>
        <p:xfrm>
          <a:off x="776940" y="996903"/>
          <a:ext cx="4372620" cy="3966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" name="Arrow: Left 2">
            <a:extLst>
              <a:ext uri="{FF2B5EF4-FFF2-40B4-BE49-F238E27FC236}">
                <a16:creationId xmlns:a16="http://schemas.microsoft.com/office/drawing/2014/main" id="{C329DCA8-D810-0CF3-B0B2-08DB7A7A1DCC}"/>
              </a:ext>
            </a:extLst>
          </p:cNvPr>
          <p:cNvSpPr/>
          <p:nvPr/>
        </p:nvSpPr>
        <p:spPr>
          <a:xfrm>
            <a:off x="3753853" y="3966983"/>
            <a:ext cx="1507649" cy="385011"/>
          </a:xfrm>
          <a:prstGeom prst="leftArrow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23444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39"/>
          <p:cNvSpPr txBox="1">
            <a:spLocks noGrp="1"/>
          </p:cNvSpPr>
          <p:nvPr>
            <p:ph type="ctrTitle"/>
          </p:nvPr>
        </p:nvSpPr>
        <p:spPr>
          <a:xfrm>
            <a:off x="664998" y="397384"/>
            <a:ext cx="7702062" cy="884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entury Gothic"/>
              <a:buNone/>
            </a:pPr>
            <a:r>
              <a:rPr lang="en-GB" dirty="0"/>
              <a:t>MICROCHANGE AT SCALE</a:t>
            </a:r>
            <a:br>
              <a:rPr lang="en-GB" dirty="0"/>
            </a:br>
            <a:r>
              <a:rPr lang="en-GB" dirty="0"/>
              <a:t>Multiple potential pathways</a:t>
            </a:r>
            <a:br>
              <a:rPr lang="en-GB" dirty="0"/>
            </a:br>
            <a:r>
              <a:rPr lang="en-GB" dirty="0"/>
              <a:t>Begin we must</a:t>
            </a:r>
            <a:endParaRPr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A12BF6C-3104-99E4-38B5-75D9214566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5185420"/>
              </p:ext>
            </p:extLst>
          </p:nvPr>
        </p:nvGraphicFramePr>
        <p:xfrm>
          <a:off x="2960914" y="382998"/>
          <a:ext cx="6396217" cy="4363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5277A87-B61B-17AD-9677-5AA9B00895F2}"/>
              </a:ext>
            </a:extLst>
          </p:cNvPr>
          <p:cNvSpPr txBox="1"/>
          <p:nvPr/>
        </p:nvSpPr>
        <p:spPr>
          <a:xfrm>
            <a:off x="1098011" y="1674944"/>
            <a:ext cx="262123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2400" dirty="0">
                <a:solidFill>
                  <a:schemeClr val="accent3"/>
                </a:solidFill>
                <a:latin typeface="Century Gothic" panose="020B0502020202020204" pitchFamily="34" charset="0"/>
              </a:rPr>
              <a:t>Pilot</a:t>
            </a:r>
          </a:p>
          <a:p>
            <a:pPr algn="ctr"/>
            <a:r>
              <a:rPr lang="en-ZA" sz="2400" dirty="0">
                <a:solidFill>
                  <a:schemeClr val="accent3"/>
                </a:solidFill>
                <a:latin typeface="Century Gothic" panose="020B0502020202020204" pitchFamily="34" charset="0"/>
              </a:rPr>
              <a:t>Iterate</a:t>
            </a:r>
          </a:p>
          <a:p>
            <a:pPr algn="ctr"/>
            <a:r>
              <a:rPr lang="en-ZA" sz="2400" dirty="0">
                <a:solidFill>
                  <a:schemeClr val="accent3"/>
                </a:solidFill>
                <a:latin typeface="Century Gothic" panose="020B0502020202020204" pitchFamily="34" charset="0"/>
              </a:rPr>
              <a:t>Test</a:t>
            </a:r>
          </a:p>
          <a:p>
            <a:pPr algn="ctr"/>
            <a:r>
              <a:rPr lang="en-ZA" sz="2400" dirty="0">
                <a:solidFill>
                  <a:schemeClr val="accent3"/>
                </a:solidFill>
                <a:latin typeface="Century Gothic" panose="020B0502020202020204" pitchFamily="34" charset="0"/>
              </a:rPr>
              <a:t>Expand</a:t>
            </a:r>
          </a:p>
          <a:p>
            <a:pPr algn="ctr"/>
            <a:r>
              <a:rPr lang="en-ZA" sz="2400" dirty="0">
                <a:solidFill>
                  <a:schemeClr val="accent3"/>
                </a:solidFill>
                <a:latin typeface="Century Gothic" panose="020B0502020202020204" pitchFamily="34" charset="0"/>
              </a:rPr>
              <a:t>Refine</a:t>
            </a:r>
          </a:p>
          <a:p>
            <a:pPr algn="ctr"/>
            <a:r>
              <a:rPr lang="en-ZA" sz="2400" dirty="0">
                <a:solidFill>
                  <a:schemeClr val="accent3"/>
                </a:solidFill>
                <a:latin typeface="Century Gothic" panose="020B0502020202020204" pitchFamily="34" charset="0"/>
              </a:rPr>
              <a:t>Learn</a:t>
            </a:r>
          </a:p>
          <a:p>
            <a:pPr algn="ctr"/>
            <a:r>
              <a:rPr lang="en-ZA" sz="2400" dirty="0">
                <a:solidFill>
                  <a:schemeClr val="accent3"/>
                </a:solidFill>
                <a:latin typeface="Century Gothic" panose="020B0502020202020204" pitchFamily="34" charset="0"/>
              </a:rPr>
              <a:t>Improve</a:t>
            </a:r>
          </a:p>
          <a:p>
            <a:pPr algn="ctr"/>
            <a:r>
              <a:rPr lang="en-ZA" sz="2400" dirty="0">
                <a:solidFill>
                  <a:schemeClr val="accent3"/>
                </a:solidFill>
                <a:latin typeface="Century Gothic" panose="020B0502020202020204" pitchFamily="34" charset="0"/>
              </a:rPr>
              <a:t>Embody &amp; Invite</a:t>
            </a:r>
          </a:p>
        </p:txBody>
      </p:sp>
    </p:spTree>
    <p:extLst>
      <p:ext uri="{BB962C8B-B14F-4D97-AF65-F5344CB8AC3E}">
        <p14:creationId xmlns:p14="http://schemas.microsoft.com/office/powerpoint/2010/main" val="157514225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Alignd Colours">
      <a:dk1>
        <a:srgbClr val="000000"/>
      </a:dk1>
      <a:lt1>
        <a:srgbClr val="FFFFFE"/>
      </a:lt1>
      <a:dk2>
        <a:srgbClr val="1F667B"/>
      </a:dk2>
      <a:lt2>
        <a:srgbClr val="BE9B2C"/>
      </a:lt2>
      <a:accent1>
        <a:srgbClr val="E07D24"/>
      </a:accent1>
      <a:accent2>
        <a:srgbClr val="E7BA20"/>
      </a:accent2>
      <a:accent3>
        <a:srgbClr val="9F3C41"/>
      </a:accent3>
      <a:accent4>
        <a:srgbClr val="009DBC"/>
      </a:accent4>
      <a:accent5>
        <a:srgbClr val="8E9D34"/>
      </a:accent5>
      <a:accent6>
        <a:srgbClr val="696F71"/>
      </a:accent6>
      <a:hlink>
        <a:srgbClr val="1F667B"/>
      </a:hlink>
      <a:folHlink>
        <a:srgbClr val="696E7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Alignd Colours">
      <a:dk1>
        <a:srgbClr val="000000"/>
      </a:dk1>
      <a:lt1>
        <a:srgbClr val="FFFFFE"/>
      </a:lt1>
      <a:dk2>
        <a:srgbClr val="1F667B"/>
      </a:dk2>
      <a:lt2>
        <a:srgbClr val="BE9B2C"/>
      </a:lt2>
      <a:accent1>
        <a:srgbClr val="E07D24"/>
      </a:accent1>
      <a:accent2>
        <a:srgbClr val="E7BA20"/>
      </a:accent2>
      <a:accent3>
        <a:srgbClr val="9F3C41"/>
      </a:accent3>
      <a:accent4>
        <a:srgbClr val="009DBC"/>
      </a:accent4>
      <a:accent5>
        <a:srgbClr val="8E9D34"/>
      </a:accent5>
      <a:accent6>
        <a:srgbClr val="696F71"/>
      </a:accent6>
      <a:hlink>
        <a:srgbClr val="1F667B"/>
      </a:hlink>
      <a:folHlink>
        <a:srgbClr val="696E7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16D4A610BC3E46B060287993541759" ma:contentTypeVersion="8" ma:contentTypeDescription="Create a new document." ma:contentTypeScope="" ma:versionID="5d4bc067062fa0f873353770dbb10379">
  <xsd:schema xmlns:xsd="http://www.w3.org/2001/XMLSchema" xmlns:xs="http://www.w3.org/2001/XMLSchema" xmlns:p="http://schemas.microsoft.com/office/2006/metadata/properties" xmlns:ns2="73691b68-884f-4c47-a8e7-6aba5e93a5fa" targetNamespace="http://schemas.microsoft.com/office/2006/metadata/properties" ma:root="true" ma:fieldsID="9294bc35b69b87df982441f985a219f4" ns2:_="">
    <xsd:import namespace="73691b68-884f-4c47-a8e7-6aba5e93a5f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691b68-884f-4c47-a8e7-6aba5e93a5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7C2684E-5CB2-4CB9-B3A1-93557F8AB593}"/>
</file>

<file path=customXml/itemProps2.xml><?xml version="1.0" encoding="utf-8"?>
<ds:datastoreItem xmlns:ds="http://schemas.openxmlformats.org/officeDocument/2006/customXml" ds:itemID="{200DC14A-D239-4FD5-B2A7-FA8CA6A73332}"/>
</file>

<file path=customXml/itemProps3.xml><?xml version="1.0" encoding="utf-8"?>
<ds:datastoreItem xmlns:ds="http://schemas.openxmlformats.org/officeDocument/2006/customXml" ds:itemID="{6244769C-77B6-4B62-BC10-F6121D5300B0}"/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518</Words>
  <Application>Microsoft Office PowerPoint</Application>
  <PresentationFormat>On-screen Show (16:9)</PresentationFormat>
  <Paragraphs>99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Century Gothic</vt:lpstr>
      <vt:lpstr>Arial</vt:lpstr>
      <vt:lpstr>Custom Design</vt:lpstr>
      <vt:lpstr>Custom Design</vt:lpstr>
      <vt:lpstr>THE HEART OF THE MATTER</vt:lpstr>
      <vt:lpstr>NECESSARY CONFLUENCE</vt:lpstr>
      <vt:lpstr>NECESSARY SPECIFICITY</vt:lpstr>
      <vt:lpstr>DELIVER-MEASURE-PAY Reimbursement reform without the other elements of system change has limited effect </vt:lpstr>
      <vt:lpstr>ARCHITECTING THE WORLD WE WANT Reimbursement Design</vt:lpstr>
      <vt:lpstr>A MULTIPLICITY OF CARE PATHWAYS Recognising the nuances of experiences and risk</vt:lpstr>
      <vt:lpstr>BOTTOM-UP COSTING Technical work that is compassion-centred</vt:lpstr>
      <vt:lpstr>MICROCHANGE AT SCALE Supporting the emergence of new models of care over time</vt:lpstr>
      <vt:lpstr>MICROCHANGE AT SCALE Multiple potential pathways Begin we must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Shivani Ranchod</dc:creator>
  <cp:lastModifiedBy>Tanya Doherty</cp:lastModifiedBy>
  <cp:revision>4</cp:revision>
  <dcterms:modified xsi:type="dcterms:W3CDTF">2024-09-04T16:28:46Z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0x0101005F16D4A610BC3E46B060287993541759</vt:lpwstr>
  </property>
</Properties>
</file>